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2" r:id="rId6"/>
    <p:sldId id="259" r:id="rId7"/>
    <p:sldId id="261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E1A49-3394-4030-90AF-5E09FB4499D7}" v="26" dt="2025-10-28T17:30:58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Buck" userId="5f08bab0-37a1-4ffb-8425-eba316761d84" providerId="ADAL" clId="{B041464E-9C0A-44FE-B4E8-DC639F41346E}"/>
    <pc:docChg chg="undo custSel addSld delSld modSld sldOrd">
      <pc:chgData name="Lauren Buck" userId="5f08bab0-37a1-4ffb-8425-eba316761d84" providerId="ADAL" clId="{B041464E-9C0A-44FE-B4E8-DC639F41346E}" dt="2025-10-28T17:30:30.326" v="2775" actId="5793"/>
      <pc:docMkLst>
        <pc:docMk/>
      </pc:docMkLst>
      <pc:sldChg chg="addSp delSp modSp mod">
        <pc:chgData name="Lauren Buck" userId="5f08bab0-37a1-4ffb-8425-eba316761d84" providerId="ADAL" clId="{B041464E-9C0A-44FE-B4E8-DC639F41346E}" dt="2025-10-28T17:20:28.728" v="1706" actId="1076"/>
        <pc:sldMkLst>
          <pc:docMk/>
          <pc:sldMk cId="1585545736" sldId="256"/>
        </pc:sldMkLst>
        <pc:spChg chg="add del mod">
          <ac:chgData name="Lauren Buck" userId="5f08bab0-37a1-4ffb-8425-eba316761d84" providerId="ADAL" clId="{B041464E-9C0A-44FE-B4E8-DC639F41346E}" dt="2025-10-27T21:01:23.070" v="169" actId="478"/>
          <ac:spMkLst>
            <pc:docMk/>
            <pc:sldMk cId="1585545736" sldId="256"/>
            <ac:spMk id="5" creationId="{B7310BDC-082C-9143-50C2-9478F19B95D5}"/>
          </ac:spMkLst>
        </pc:spChg>
        <pc:spChg chg="add del mod">
          <ac:chgData name="Lauren Buck" userId="5f08bab0-37a1-4ffb-8425-eba316761d84" providerId="ADAL" clId="{B041464E-9C0A-44FE-B4E8-DC639F41346E}" dt="2025-10-28T13:07:12.672" v="709" actId="478"/>
          <ac:spMkLst>
            <pc:docMk/>
            <pc:sldMk cId="1585545736" sldId="256"/>
            <ac:spMk id="6" creationId="{3337FA8E-8C7B-24C9-963C-7E6669E01419}"/>
          </ac:spMkLst>
        </pc:spChg>
        <pc:spChg chg="add mod">
          <ac:chgData name="Lauren Buck" userId="5f08bab0-37a1-4ffb-8425-eba316761d84" providerId="ADAL" clId="{B041464E-9C0A-44FE-B4E8-DC639F41346E}" dt="2025-10-28T15:51:43.050" v="1007" actId="207"/>
          <ac:spMkLst>
            <pc:docMk/>
            <pc:sldMk cId="1585545736" sldId="256"/>
            <ac:spMk id="13" creationId="{F8F01289-88F8-B5A3-C02B-26A782591CC7}"/>
          </ac:spMkLst>
        </pc:spChg>
        <pc:graphicFrameChg chg="mod modGraphic">
          <ac:chgData name="Lauren Buck" userId="5f08bab0-37a1-4ffb-8425-eba316761d84" providerId="ADAL" clId="{B041464E-9C0A-44FE-B4E8-DC639F41346E}" dt="2025-10-28T17:19:43.576" v="1694"/>
          <ac:graphicFrameMkLst>
            <pc:docMk/>
            <pc:sldMk cId="1585545736" sldId="256"/>
            <ac:graphicFrameMk id="4" creationId="{25B788E3-1481-B446-35FC-A2FDCAC58AA5}"/>
          </ac:graphicFrameMkLst>
        </pc:graphicFrameChg>
        <pc:picChg chg="add mod">
          <ac:chgData name="Lauren Buck" userId="5f08bab0-37a1-4ffb-8425-eba316761d84" providerId="ADAL" clId="{B041464E-9C0A-44FE-B4E8-DC639F41346E}" dt="2025-10-28T17:19:39.401" v="1693" actId="1076"/>
          <ac:picMkLst>
            <pc:docMk/>
            <pc:sldMk cId="1585545736" sldId="256"/>
            <ac:picMk id="15" creationId="{A8F125DC-7F50-9586-69F0-C79B7A8E51C5}"/>
          </ac:picMkLst>
        </pc:picChg>
        <pc:picChg chg="add mod">
          <ac:chgData name="Lauren Buck" userId="5f08bab0-37a1-4ffb-8425-eba316761d84" providerId="ADAL" clId="{B041464E-9C0A-44FE-B4E8-DC639F41346E}" dt="2025-10-28T17:19:56.843" v="1696" actId="1076"/>
          <ac:picMkLst>
            <pc:docMk/>
            <pc:sldMk cId="1585545736" sldId="256"/>
            <ac:picMk id="16" creationId="{13FEBB31-E612-A0BF-5027-743EF2CDA803}"/>
          </ac:picMkLst>
        </pc:picChg>
        <pc:picChg chg="add mod">
          <ac:chgData name="Lauren Buck" userId="5f08bab0-37a1-4ffb-8425-eba316761d84" providerId="ADAL" clId="{B041464E-9C0A-44FE-B4E8-DC639F41346E}" dt="2025-10-28T17:20:06.009" v="1698" actId="1076"/>
          <ac:picMkLst>
            <pc:docMk/>
            <pc:sldMk cId="1585545736" sldId="256"/>
            <ac:picMk id="17" creationId="{DE99B6E6-B35E-D11F-98C3-2478CBD38DD9}"/>
          </ac:picMkLst>
        </pc:picChg>
        <pc:picChg chg="add mod">
          <ac:chgData name="Lauren Buck" userId="5f08bab0-37a1-4ffb-8425-eba316761d84" providerId="ADAL" clId="{B041464E-9C0A-44FE-B4E8-DC639F41346E}" dt="2025-10-28T17:20:12.633" v="1700" actId="1076"/>
          <ac:picMkLst>
            <pc:docMk/>
            <pc:sldMk cId="1585545736" sldId="256"/>
            <ac:picMk id="18" creationId="{02FA984F-BD65-FC55-57BA-CA0391460008}"/>
          </ac:picMkLst>
        </pc:picChg>
        <pc:picChg chg="add mod">
          <ac:chgData name="Lauren Buck" userId="5f08bab0-37a1-4ffb-8425-eba316761d84" providerId="ADAL" clId="{B041464E-9C0A-44FE-B4E8-DC639F41346E}" dt="2025-10-28T17:20:18.554" v="1702" actId="1076"/>
          <ac:picMkLst>
            <pc:docMk/>
            <pc:sldMk cId="1585545736" sldId="256"/>
            <ac:picMk id="19" creationId="{BC46999F-8D26-0376-7C84-602B5183E5C3}"/>
          </ac:picMkLst>
        </pc:picChg>
        <pc:picChg chg="add mod">
          <ac:chgData name="Lauren Buck" userId="5f08bab0-37a1-4ffb-8425-eba316761d84" providerId="ADAL" clId="{B041464E-9C0A-44FE-B4E8-DC639F41346E}" dt="2025-10-28T17:20:24.248" v="1704" actId="1076"/>
          <ac:picMkLst>
            <pc:docMk/>
            <pc:sldMk cId="1585545736" sldId="256"/>
            <ac:picMk id="20" creationId="{9F60021F-768D-8CF6-CBF5-3361EAC37E26}"/>
          </ac:picMkLst>
        </pc:picChg>
        <pc:picChg chg="add mod">
          <ac:chgData name="Lauren Buck" userId="5f08bab0-37a1-4ffb-8425-eba316761d84" providerId="ADAL" clId="{B041464E-9C0A-44FE-B4E8-DC639F41346E}" dt="2025-10-28T17:20:28.728" v="1706" actId="1076"/>
          <ac:picMkLst>
            <pc:docMk/>
            <pc:sldMk cId="1585545736" sldId="256"/>
            <ac:picMk id="21" creationId="{578A2BA3-A44A-51D4-58DD-161D08503829}"/>
          </ac:picMkLst>
        </pc:picChg>
        <pc:cxnChg chg="add mod">
          <ac:chgData name="Lauren Buck" userId="5f08bab0-37a1-4ffb-8425-eba316761d84" providerId="ADAL" clId="{B041464E-9C0A-44FE-B4E8-DC639F41346E}" dt="2025-10-28T15:49:40.289" v="985" actId="692"/>
          <ac:cxnSpMkLst>
            <pc:docMk/>
            <pc:sldMk cId="1585545736" sldId="256"/>
            <ac:cxnSpMk id="8" creationId="{592CC215-ED08-A950-718E-6EDE6664AFB1}"/>
          </ac:cxnSpMkLst>
        </pc:cxnChg>
        <pc:cxnChg chg="add mod">
          <ac:chgData name="Lauren Buck" userId="5f08bab0-37a1-4ffb-8425-eba316761d84" providerId="ADAL" clId="{B041464E-9C0A-44FE-B4E8-DC639F41346E}" dt="2025-10-28T15:50:06.049" v="991" actId="14100"/>
          <ac:cxnSpMkLst>
            <pc:docMk/>
            <pc:sldMk cId="1585545736" sldId="256"/>
            <ac:cxnSpMk id="9" creationId="{5D9F7EAE-081A-2D87-7B38-2E11CA529280}"/>
          </ac:cxnSpMkLst>
        </pc:cxnChg>
      </pc:sldChg>
      <pc:sldChg chg="addSp modSp new mod ord">
        <pc:chgData name="Lauren Buck" userId="5f08bab0-37a1-4ffb-8425-eba316761d84" providerId="ADAL" clId="{B041464E-9C0A-44FE-B4E8-DC639F41346E}" dt="2025-10-28T12:58:23.363" v="258" actId="255"/>
        <pc:sldMkLst>
          <pc:docMk/>
          <pc:sldMk cId="3083677198" sldId="257"/>
        </pc:sldMkLst>
        <pc:spChg chg="mod">
          <ac:chgData name="Lauren Buck" userId="5f08bab0-37a1-4ffb-8425-eba316761d84" providerId="ADAL" clId="{B041464E-9C0A-44FE-B4E8-DC639F41346E}" dt="2025-10-28T12:56:08.935" v="214" actId="1076"/>
          <ac:spMkLst>
            <pc:docMk/>
            <pc:sldMk cId="3083677198" sldId="257"/>
            <ac:spMk id="2" creationId="{914E75CD-4724-1347-BB98-9F63172E222D}"/>
          </ac:spMkLst>
        </pc:spChg>
        <pc:spChg chg="mod">
          <ac:chgData name="Lauren Buck" userId="5f08bab0-37a1-4ffb-8425-eba316761d84" providerId="ADAL" clId="{B041464E-9C0A-44FE-B4E8-DC639F41346E}" dt="2025-10-28T12:56:10.980" v="215" actId="1076"/>
          <ac:spMkLst>
            <pc:docMk/>
            <pc:sldMk cId="3083677198" sldId="257"/>
            <ac:spMk id="3" creationId="{792FFE7C-C2F4-02EC-7A9A-4B08ABB2A75A}"/>
          </ac:spMkLst>
        </pc:spChg>
        <pc:spChg chg="add mod">
          <ac:chgData name="Lauren Buck" userId="5f08bab0-37a1-4ffb-8425-eba316761d84" providerId="ADAL" clId="{B041464E-9C0A-44FE-B4E8-DC639F41346E}" dt="2025-10-28T12:58:23.363" v="258" actId="255"/>
          <ac:spMkLst>
            <pc:docMk/>
            <pc:sldMk cId="3083677198" sldId="257"/>
            <ac:spMk id="4" creationId="{E696D744-AE07-F798-CFE8-22CAA468F2FB}"/>
          </ac:spMkLst>
        </pc:spChg>
        <pc:spChg chg="add mod">
          <ac:chgData name="Lauren Buck" userId="5f08bab0-37a1-4ffb-8425-eba316761d84" providerId="ADAL" clId="{B041464E-9C0A-44FE-B4E8-DC639F41346E}" dt="2025-10-28T12:58:18.824" v="257" actId="1076"/>
          <ac:spMkLst>
            <pc:docMk/>
            <pc:sldMk cId="3083677198" sldId="257"/>
            <ac:spMk id="5" creationId="{C718A315-A155-9A59-1648-56EEBBACFD69}"/>
          </ac:spMkLst>
        </pc:spChg>
      </pc:sldChg>
      <pc:sldChg chg="modSp new mod">
        <pc:chgData name="Lauren Buck" userId="5f08bab0-37a1-4ffb-8425-eba316761d84" providerId="ADAL" clId="{B041464E-9C0A-44FE-B4E8-DC639F41346E}" dt="2025-10-28T17:21:00.258" v="1737" actId="20577"/>
        <pc:sldMkLst>
          <pc:docMk/>
          <pc:sldMk cId="1844894914" sldId="258"/>
        </pc:sldMkLst>
        <pc:spChg chg="mod">
          <ac:chgData name="Lauren Buck" userId="5f08bab0-37a1-4ffb-8425-eba316761d84" providerId="ADAL" clId="{B041464E-9C0A-44FE-B4E8-DC639F41346E}" dt="2025-10-28T17:20:49.602" v="1707" actId="1076"/>
          <ac:spMkLst>
            <pc:docMk/>
            <pc:sldMk cId="1844894914" sldId="258"/>
            <ac:spMk id="2" creationId="{7964A1AD-B5DF-CC68-FEAF-16999433E122}"/>
          </ac:spMkLst>
        </pc:spChg>
        <pc:spChg chg="mod">
          <ac:chgData name="Lauren Buck" userId="5f08bab0-37a1-4ffb-8425-eba316761d84" providerId="ADAL" clId="{B041464E-9C0A-44FE-B4E8-DC639F41346E}" dt="2025-10-28T17:21:00.258" v="1737" actId="20577"/>
          <ac:spMkLst>
            <pc:docMk/>
            <pc:sldMk cId="1844894914" sldId="258"/>
            <ac:spMk id="3" creationId="{9F91A331-A828-0C64-53A6-AFEE92CC3CDE}"/>
          </ac:spMkLst>
        </pc:spChg>
      </pc:sldChg>
      <pc:sldChg chg="new del">
        <pc:chgData name="Lauren Buck" userId="5f08bab0-37a1-4ffb-8425-eba316761d84" providerId="ADAL" clId="{B041464E-9C0A-44FE-B4E8-DC639F41346E}" dt="2025-10-27T21:01:50.700" v="172" actId="2696"/>
        <pc:sldMkLst>
          <pc:docMk/>
          <pc:sldMk cId="3124148153" sldId="258"/>
        </pc:sldMkLst>
      </pc:sldChg>
      <pc:sldChg chg="modSp new mod">
        <pc:chgData name="Lauren Buck" userId="5f08bab0-37a1-4ffb-8425-eba316761d84" providerId="ADAL" clId="{B041464E-9C0A-44FE-B4E8-DC639F41346E}" dt="2025-10-28T17:18:35.375" v="1688" actId="20577"/>
        <pc:sldMkLst>
          <pc:docMk/>
          <pc:sldMk cId="4204654462" sldId="259"/>
        </pc:sldMkLst>
        <pc:spChg chg="mod">
          <ac:chgData name="Lauren Buck" userId="5f08bab0-37a1-4ffb-8425-eba316761d84" providerId="ADAL" clId="{B041464E-9C0A-44FE-B4E8-DC639F41346E}" dt="2025-10-28T17:12:16.758" v="1300" actId="20577"/>
          <ac:spMkLst>
            <pc:docMk/>
            <pc:sldMk cId="4204654462" sldId="259"/>
            <ac:spMk id="2" creationId="{72263E7D-E101-9437-339A-6F729E74AF20}"/>
          </ac:spMkLst>
        </pc:spChg>
        <pc:spChg chg="mod">
          <ac:chgData name="Lauren Buck" userId="5f08bab0-37a1-4ffb-8425-eba316761d84" providerId="ADAL" clId="{B041464E-9C0A-44FE-B4E8-DC639F41346E}" dt="2025-10-28T17:18:35.375" v="1688" actId="20577"/>
          <ac:spMkLst>
            <pc:docMk/>
            <pc:sldMk cId="4204654462" sldId="259"/>
            <ac:spMk id="3" creationId="{FC64D41B-962B-39D4-71F1-FF1406847DAF}"/>
          </ac:spMkLst>
        </pc:spChg>
      </pc:sldChg>
      <pc:sldChg chg="addSp delSp modSp new mod">
        <pc:chgData name="Lauren Buck" userId="5f08bab0-37a1-4ffb-8425-eba316761d84" providerId="ADAL" clId="{B041464E-9C0A-44FE-B4E8-DC639F41346E}" dt="2025-10-28T17:29:21.017" v="2606" actId="20577"/>
        <pc:sldMkLst>
          <pc:docMk/>
          <pc:sldMk cId="961281252" sldId="260"/>
        </pc:sldMkLst>
        <pc:spChg chg="mod">
          <ac:chgData name="Lauren Buck" userId="5f08bab0-37a1-4ffb-8425-eba316761d84" providerId="ADAL" clId="{B041464E-9C0A-44FE-B4E8-DC639F41346E}" dt="2025-10-28T17:28:47.345" v="2521" actId="14100"/>
          <ac:spMkLst>
            <pc:docMk/>
            <pc:sldMk cId="961281252" sldId="260"/>
            <ac:spMk id="2" creationId="{2D0E44A2-26CD-85E3-4E07-87C5864BF1D5}"/>
          </ac:spMkLst>
        </pc:spChg>
        <pc:spChg chg="del mod">
          <ac:chgData name="Lauren Buck" userId="5f08bab0-37a1-4ffb-8425-eba316761d84" providerId="ADAL" clId="{B041464E-9C0A-44FE-B4E8-DC639F41346E}" dt="2025-10-28T17:22:17.491" v="1834" actId="478"/>
          <ac:spMkLst>
            <pc:docMk/>
            <pc:sldMk cId="961281252" sldId="260"/>
            <ac:spMk id="3" creationId="{086CB0E2-548B-DDE2-29BE-83F14D1DFEE6}"/>
          </ac:spMkLst>
        </pc:spChg>
        <pc:graphicFrameChg chg="add mod modGraphic">
          <ac:chgData name="Lauren Buck" userId="5f08bab0-37a1-4ffb-8425-eba316761d84" providerId="ADAL" clId="{B041464E-9C0A-44FE-B4E8-DC639F41346E}" dt="2025-10-28T17:24:11.239" v="1978" actId="14100"/>
          <ac:graphicFrameMkLst>
            <pc:docMk/>
            <pc:sldMk cId="961281252" sldId="260"/>
            <ac:graphicFrameMk id="4" creationId="{AA7E13E0-8FDE-E48E-DF5A-37445F5226C0}"/>
          </ac:graphicFrameMkLst>
        </pc:graphicFrameChg>
        <pc:graphicFrameChg chg="add mod modGraphic">
          <ac:chgData name="Lauren Buck" userId="5f08bab0-37a1-4ffb-8425-eba316761d84" providerId="ADAL" clId="{B041464E-9C0A-44FE-B4E8-DC639F41346E}" dt="2025-10-28T17:29:21.017" v="2606" actId="20577"/>
          <ac:graphicFrameMkLst>
            <pc:docMk/>
            <pc:sldMk cId="961281252" sldId="260"/>
            <ac:graphicFrameMk id="5" creationId="{9980E489-AE91-FA60-F081-E323B08ED3F3}"/>
          </ac:graphicFrameMkLst>
        </pc:graphicFrameChg>
      </pc:sldChg>
      <pc:sldChg chg="modSp new mod">
        <pc:chgData name="Lauren Buck" userId="5f08bab0-37a1-4ffb-8425-eba316761d84" providerId="ADAL" clId="{B041464E-9C0A-44FE-B4E8-DC639F41346E}" dt="2025-10-28T17:26:58.560" v="2281" actId="20577"/>
        <pc:sldMkLst>
          <pc:docMk/>
          <pc:sldMk cId="2289377267" sldId="261"/>
        </pc:sldMkLst>
        <pc:spChg chg="mod">
          <ac:chgData name="Lauren Buck" userId="5f08bab0-37a1-4ffb-8425-eba316761d84" providerId="ADAL" clId="{B041464E-9C0A-44FE-B4E8-DC639F41346E}" dt="2025-10-28T17:26:40.344" v="2200" actId="20577"/>
          <ac:spMkLst>
            <pc:docMk/>
            <pc:sldMk cId="2289377267" sldId="261"/>
            <ac:spMk id="2" creationId="{9F75C153-1E6B-F361-54EF-3A6FD01F371B}"/>
          </ac:spMkLst>
        </pc:spChg>
        <pc:spChg chg="mod">
          <ac:chgData name="Lauren Buck" userId="5f08bab0-37a1-4ffb-8425-eba316761d84" providerId="ADAL" clId="{B041464E-9C0A-44FE-B4E8-DC639F41346E}" dt="2025-10-28T17:26:58.560" v="2281" actId="20577"/>
          <ac:spMkLst>
            <pc:docMk/>
            <pc:sldMk cId="2289377267" sldId="261"/>
            <ac:spMk id="3" creationId="{4A992889-6590-08A1-898E-E6E2CE9AB36B}"/>
          </ac:spMkLst>
        </pc:spChg>
      </pc:sldChg>
      <pc:sldChg chg="modSp new mod">
        <pc:chgData name="Lauren Buck" userId="5f08bab0-37a1-4ffb-8425-eba316761d84" providerId="ADAL" clId="{B041464E-9C0A-44FE-B4E8-DC639F41346E}" dt="2025-10-28T17:30:30.326" v="2775" actId="5793"/>
        <pc:sldMkLst>
          <pc:docMk/>
          <pc:sldMk cId="3821877792" sldId="262"/>
        </pc:sldMkLst>
        <pc:spChg chg="mod">
          <ac:chgData name="Lauren Buck" userId="5f08bab0-37a1-4ffb-8425-eba316761d84" providerId="ADAL" clId="{B041464E-9C0A-44FE-B4E8-DC639F41346E}" dt="2025-10-28T17:29:51.298" v="2665" actId="20577"/>
          <ac:spMkLst>
            <pc:docMk/>
            <pc:sldMk cId="3821877792" sldId="262"/>
            <ac:spMk id="2" creationId="{9F79AC36-BC8C-CE68-18FE-988397CB0B78}"/>
          </ac:spMkLst>
        </pc:spChg>
        <pc:spChg chg="mod">
          <ac:chgData name="Lauren Buck" userId="5f08bab0-37a1-4ffb-8425-eba316761d84" providerId="ADAL" clId="{B041464E-9C0A-44FE-B4E8-DC639F41346E}" dt="2025-10-28T17:30:30.326" v="2775" actId="5793"/>
          <ac:spMkLst>
            <pc:docMk/>
            <pc:sldMk cId="3821877792" sldId="262"/>
            <ac:spMk id="3" creationId="{C7631D5B-C79B-3042-79C7-F3CF11F2A2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5D8-AFF2-9B27-60E9-577772B6B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9CBE9-8C98-32F5-87E1-AF30C7505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1920C-B813-D986-8F03-FF0985A39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A622B-836F-E79C-E9FB-F16DC6A35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29648-207C-AA48-F1E7-728022AA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1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E2BCD-9208-9F4A-7329-C143CF661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F79589-4682-58D1-C0E5-74A4E7299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A419D-D0E9-C946-3052-F56B0C56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F8EB4-18B2-0881-B0C4-22D8043AF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6B04B-8554-36A9-ACA3-2F8B90CD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2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59F03C-079B-3982-FF7D-856FC0C14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46950F-ADF7-26A4-EFFE-EB97C22EB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6CC79-C8A3-7E55-8068-A9602FFE8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780D7-FD7F-76C6-DCCB-7F02A105B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98376-1C16-1DC1-071A-1AC8AC03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6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E922-EB4B-F1BA-CF81-F04AC485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7778B-7E38-EDEB-5241-CA5054624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FB986-EBA0-56C7-A2F9-55B7F42CC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474D0-7658-4A7B-C0AA-0B5EF69D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ED81D-E339-1E58-2F8B-02F85BCC5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2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D37F-524A-4FEA-6E8F-07C3DD18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A21F0-BFA9-CF6B-E411-7A3171132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C5543-DAFB-3AAB-DAEC-241A7C445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2B35A-FD3E-5292-12C5-74FA3BC9E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7C005-F6A2-5E6D-B60B-9576D8AE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61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FDC31-2F9E-11F9-A9EB-9BF012C1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601D1-5FC9-A4CF-BF7D-FF8AFAC1F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B4A8D-7ED8-4C6A-2B47-5F7FE009B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06D9A-F044-9509-3D7B-C826CAD29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55562-D079-5236-740D-A921E587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05958-9AC0-149F-42FA-35DFECA9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55BD-AB9C-EC9B-DFD6-65F03270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7917A-328A-1A95-7307-9F1149E2B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EBB5B-E54B-B317-9950-B0F1026C3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B42E4-6EC1-27BF-A1C8-8E111A808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E2AEAB-FBB3-B730-54B8-91793A547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64E23-2FCE-223C-7FFD-078422F4E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36AC2-1017-27DE-3E54-46DFFF6A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4178C-7016-8FE0-B59F-FE5851112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1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5E11-51D0-4E8C-A407-605BAB967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94615D-0AB4-834B-BBF5-90316BD8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668BE-2CE6-3A69-DE82-49BF1B1F8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1452F-CCBB-C215-F3E0-273AF50ED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6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6E6AA-15FC-F4EC-3950-17E73805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406161-20A8-F9C7-17E1-3A8E0292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EFBAC-1D63-1361-BF5E-CAAD2B6D7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0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CB618-7CB0-C2D5-300E-33F4686C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6FA92-1E90-0FBD-CD2F-C6DFD415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F6452-D02D-741B-E239-8DD9F2E53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34C74-0DCA-D3D7-BF45-423789ABE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ED183-0948-0273-F660-0AB79AA0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81D8A-630E-2EAF-E811-9B0C6295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0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0FED4-B991-EC10-6667-0F2775AB8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BFA982-7A4B-4A24-76AA-F0E29771F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8F430D-224A-AC38-C277-6F7DA2166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9F7B8-B726-EBBB-6E90-63A837D48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215B1-04E7-8F16-C6B0-0AEA7EF1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CBF4B-0A5A-A0F7-874A-C905BDAF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3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E4B7A-128F-B66D-58CB-97D7BD6BD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17F88-AA3F-2171-0E02-EE31DE555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A4164-BE39-55F7-30F0-A75F06632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D37465-6261-47F9-8DED-DE3C15AF97E6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5D2E9-87B8-B189-5B09-5ACDAC25C1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74C30-1AAF-439B-E34B-AE4A8517AD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50D989-CAC2-429C-8495-17AD4097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5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E75CD-4724-1347-BB98-9F63172E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978"/>
            <a:ext cx="10515600" cy="1325563"/>
          </a:xfrm>
        </p:spPr>
        <p:txBody>
          <a:bodyPr/>
          <a:lstStyle/>
          <a:p>
            <a:pPr algn="ctr"/>
            <a:r>
              <a:rPr lang="en-US"/>
              <a:t>Opioid Abatement Working Group</a:t>
            </a:r>
            <a:br>
              <a:rPr lang="en-US"/>
            </a:br>
            <a:r>
              <a:rPr lang="en-US"/>
              <a:t> Community Advisory Board (</a:t>
            </a:r>
            <a:r>
              <a:rPr lang="en-US" err="1"/>
              <a:t>DivCare</a:t>
            </a:r>
            <a:r>
              <a:rPr lang="en-US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FFE7C-C2F4-02EC-7A9A-4B08ABB2A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283" y="1575541"/>
            <a:ext cx="1985433" cy="50270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10/29/2025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6D744-AE07-F798-CFE8-22CAA468F2FB}"/>
              </a:ext>
            </a:extLst>
          </p:cNvPr>
          <p:cNvSpPr txBox="1"/>
          <p:nvPr/>
        </p:nvSpPr>
        <p:spPr>
          <a:xfrm>
            <a:off x="936836" y="2078249"/>
            <a:ext cx="546396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Agenda:</a:t>
            </a:r>
          </a:p>
          <a:p>
            <a:endParaRPr lang="en-US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/>
              <a:t>Welcome &amp; Introductions</a:t>
            </a:r>
            <a:br>
              <a:rPr lang="en-US"/>
            </a:br>
            <a:r>
              <a:rPr lang="en-US"/>
              <a:t>• Welcome new members</a:t>
            </a:r>
            <a:br>
              <a:rPr lang="en-US"/>
            </a:br>
            <a:r>
              <a:rPr lang="en-US"/>
              <a:t>• Brief round of introductions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/>
              <a:t>Review of 5-Year Spending Plan</a:t>
            </a:r>
            <a:br>
              <a:rPr lang="en-US"/>
            </a:br>
            <a:r>
              <a:rPr lang="en-US"/>
              <a:t>• Overview of current progress</a:t>
            </a:r>
            <a:br>
              <a:rPr lang="en-US"/>
            </a:br>
            <a:r>
              <a:rPr lang="en-US"/>
              <a:t>• Updates and discussion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/>
              <a:t>Contracts Overview</a:t>
            </a:r>
            <a:br>
              <a:rPr lang="en-US"/>
            </a:br>
            <a:r>
              <a:rPr lang="en-US"/>
              <a:t>• Lauren will present and review current contracts</a:t>
            </a:r>
            <a:br>
              <a:rPr lang="en-US"/>
            </a:br>
            <a:r>
              <a:rPr lang="en-US"/>
              <a:t>• Questions and clarifications</a:t>
            </a:r>
          </a:p>
          <a:p>
            <a:pPr marL="342900" indent="-342900">
              <a:buFont typeface="+mj-lt"/>
              <a:buAutoNum type="arabicPeriod"/>
            </a:pP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8A315-A155-9A59-1648-56EEBBACFD69}"/>
              </a:ext>
            </a:extLst>
          </p:cNvPr>
          <p:cNvSpPr txBox="1"/>
          <p:nvPr/>
        </p:nvSpPr>
        <p:spPr>
          <a:xfrm>
            <a:off x="6576484" y="2610683"/>
            <a:ext cx="46786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New Diversion-to-Care Grant</a:t>
            </a:r>
            <a:br>
              <a:rPr lang="en-US"/>
            </a:br>
            <a:r>
              <a:rPr lang="en-US"/>
              <a:t>• Introduction and purpose of the grant</a:t>
            </a:r>
            <a:br>
              <a:rPr lang="en-US"/>
            </a:br>
            <a:r>
              <a:rPr lang="en-US"/>
              <a:t>• Request for group to serve as Advisory Board</a:t>
            </a:r>
            <a:br>
              <a:rPr lang="en-US"/>
            </a:br>
            <a:r>
              <a:rPr lang="en-US"/>
              <a:t>• Open floor for feedback and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Upcoming SIM Mapping Training (December)</a:t>
            </a:r>
            <a:br>
              <a:rPr lang="en-US"/>
            </a:br>
            <a:r>
              <a:rPr lang="en-US"/>
              <a:t>• Overview of training</a:t>
            </a:r>
            <a:br>
              <a:rPr lang="en-US"/>
            </a:br>
            <a:r>
              <a:rPr lang="en-US"/>
              <a:t>• Participation and logistics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Open Discussion / Next Steps</a:t>
            </a:r>
            <a:br>
              <a:rPr lang="en-US"/>
            </a:br>
            <a:r>
              <a:rPr lang="en-US"/>
              <a:t>• Member updates</a:t>
            </a:r>
            <a:br>
              <a:rPr lang="en-US"/>
            </a:br>
            <a:r>
              <a:rPr lang="en-US"/>
              <a:t>• Next meeting date and action items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7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B788E3-1481-B446-35FC-A2FDCAC58A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3810239"/>
              </p:ext>
            </p:extLst>
          </p:nvPr>
        </p:nvGraphicFramePr>
        <p:xfrm>
          <a:off x="232409" y="209750"/>
          <a:ext cx="11567160" cy="643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569">
                  <a:extLst>
                    <a:ext uri="{9D8B030D-6E8A-4147-A177-3AD203B41FA5}">
                      <a16:colId xmlns:a16="http://schemas.microsoft.com/office/drawing/2014/main" val="761418024"/>
                    </a:ext>
                  </a:extLst>
                </a:gridCol>
                <a:gridCol w="2062715">
                  <a:extLst>
                    <a:ext uri="{9D8B030D-6E8A-4147-A177-3AD203B41FA5}">
                      <a16:colId xmlns:a16="http://schemas.microsoft.com/office/drawing/2014/main" val="1611012810"/>
                    </a:ext>
                  </a:extLst>
                </a:gridCol>
                <a:gridCol w="3282438">
                  <a:extLst>
                    <a:ext uri="{9D8B030D-6E8A-4147-A177-3AD203B41FA5}">
                      <a16:colId xmlns:a16="http://schemas.microsoft.com/office/drawing/2014/main" val="2536487446"/>
                    </a:ext>
                  </a:extLst>
                </a:gridCol>
                <a:gridCol w="3282438">
                  <a:extLst>
                    <a:ext uri="{9D8B030D-6E8A-4147-A177-3AD203B41FA5}">
                      <a16:colId xmlns:a16="http://schemas.microsoft.com/office/drawing/2014/main" val="140909298"/>
                    </a:ext>
                  </a:extLst>
                </a:gridCol>
              </a:tblGrid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Category of Expenditure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Amount of Expenditure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Specific Programs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168535"/>
                  </a:ext>
                </a:extLst>
              </a:tr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$48,500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Sober Home/Detox Voucher Program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 signed, money not issued yet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(Atlantic Hill Nursing &amp; Wellness)</a:t>
                      </a:r>
                    </a:p>
                    <a:p>
                      <a:r>
                        <a:rPr lang="en-US" b="0">
                          <a:solidFill>
                            <a:schemeClr val="tx1"/>
                          </a:solidFill>
                        </a:rPr>
                        <a:t>**merged into one 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140162"/>
                  </a:ext>
                </a:extLst>
              </a:tr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$48,500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High-Intensity Case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52652"/>
                  </a:ext>
                </a:extLst>
              </a:tr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R.A.W. (in conjunction with RIZE Grant)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Contracts signed, money issued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(Revere Boxing, Revere PALS, Social Worker- Kate M.)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725300"/>
                  </a:ext>
                </a:extLst>
              </a:tr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$10,000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Grief Support for Families affected by OUD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 signed, money issued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(Just a Little Help)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030736"/>
                  </a:ext>
                </a:extLst>
              </a:tr>
              <a:tr h="763805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$13,000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Continued Business –Narcan Outreach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 signed, money issued monthly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(Atlantic Hill Nursing &amp; Wellness)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417232"/>
                  </a:ext>
                </a:extLst>
              </a:tr>
              <a:tr h="44252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Harm Reduction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$8,000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Basic Needs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 signed, money issued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(Held by JALH- used by SUDHI &amp; Outreach Workers)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173750"/>
                  </a:ext>
                </a:extLst>
              </a:tr>
              <a:tr h="44252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Harm Reduction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$65,000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Street Medicine 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Contract signed, will start Jan 2026 </a:t>
                      </a:r>
                      <a:r>
                        <a:rPr lang="en-US" b="1">
                          <a:solidFill>
                            <a:schemeClr val="tx1"/>
                          </a:solidFill>
                        </a:rPr>
                        <a:t>(Dr. Bunker)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724461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2CC215-ED08-A950-718E-6EDE6664AFB1}"/>
              </a:ext>
            </a:extLst>
          </p:cNvPr>
          <p:cNvCxnSpPr/>
          <p:nvPr/>
        </p:nvCxnSpPr>
        <p:spPr>
          <a:xfrm flipV="1">
            <a:off x="3280410" y="6012180"/>
            <a:ext cx="708660" cy="41148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9F7EAE-081A-2D87-7B38-2E11CA529280}"/>
              </a:ext>
            </a:extLst>
          </p:cNvPr>
          <p:cNvCxnSpPr>
            <a:cxnSpLocks/>
          </p:cNvCxnSpPr>
          <p:nvPr/>
        </p:nvCxnSpPr>
        <p:spPr>
          <a:xfrm>
            <a:off x="3280410" y="6012180"/>
            <a:ext cx="787737" cy="41148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8F01289-88F8-B5A3-C02B-26A782591CC7}"/>
              </a:ext>
            </a:extLst>
          </p:cNvPr>
          <p:cNvSpPr txBox="1"/>
          <p:nvPr/>
        </p:nvSpPr>
        <p:spPr>
          <a:xfrm>
            <a:off x="4161453" y="6054328"/>
            <a:ext cx="1026367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$33,143</a:t>
            </a:r>
          </a:p>
        </p:txBody>
      </p:sp>
      <p:pic>
        <p:nvPicPr>
          <p:cNvPr id="15" name="Graphic 14" descr="Checkbox Checked with solid fill">
            <a:extLst>
              <a:ext uri="{FF2B5EF4-FFF2-40B4-BE49-F238E27FC236}">
                <a16:creationId xmlns:a16="http://schemas.microsoft.com/office/drawing/2014/main" id="{A8F125DC-7F50-9586-69F0-C79B7A8E5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2073" y="947057"/>
            <a:ext cx="457200" cy="457200"/>
          </a:xfrm>
          <a:prstGeom prst="rect">
            <a:avLst/>
          </a:prstGeom>
        </p:spPr>
      </p:pic>
      <p:pic>
        <p:nvPicPr>
          <p:cNvPr id="16" name="Graphic 15" descr="Checkbox Checked with solid fill">
            <a:extLst>
              <a:ext uri="{FF2B5EF4-FFF2-40B4-BE49-F238E27FC236}">
                <a16:creationId xmlns:a16="http://schemas.microsoft.com/office/drawing/2014/main" id="{13FEBB31-E612-A0BF-5027-743EF2CDA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2073" y="1684364"/>
            <a:ext cx="457200" cy="457200"/>
          </a:xfrm>
          <a:prstGeom prst="rect">
            <a:avLst/>
          </a:prstGeom>
        </p:spPr>
      </p:pic>
      <p:pic>
        <p:nvPicPr>
          <p:cNvPr id="17" name="Graphic 16" descr="Checkbox Checked with solid fill">
            <a:extLst>
              <a:ext uri="{FF2B5EF4-FFF2-40B4-BE49-F238E27FC236}">
                <a16:creationId xmlns:a16="http://schemas.microsoft.com/office/drawing/2014/main" id="{DE99B6E6-B35E-D11F-98C3-2478CBD38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4775" y="2713653"/>
            <a:ext cx="457200" cy="457200"/>
          </a:xfrm>
          <a:prstGeom prst="rect">
            <a:avLst/>
          </a:prstGeom>
        </p:spPr>
      </p:pic>
      <p:pic>
        <p:nvPicPr>
          <p:cNvPr id="18" name="Graphic 17" descr="Checkbox Checked with solid fill">
            <a:extLst>
              <a:ext uri="{FF2B5EF4-FFF2-40B4-BE49-F238E27FC236}">
                <a16:creationId xmlns:a16="http://schemas.microsoft.com/office/drawing/2014/main" id="{02FA984F-BD65-FC55-57BA-CA03914600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4775" y="3562739"/>
            <a:ext cx="457200" cy="457200"/>
          </a:xfrm>
          <a:prstGeom prst="rect">
            <a:avLst/>
          </a:prstGeom>
        </p:spPr>
      </p:pic>
      <p:pic>
        <p:nvPicPr>
          <p:cNvPr id="19" name="Graphic 18" descr="Checkbox Checked with solid fill">
            <a:extLst>
              <a:ext uri="{FF2B5EF4-FFF2-40B4-BE49-F238E27FC236}">
                <a16:creationId xmlns:a16="http://schemas.microsoft.com/office/drawing/2014/main" id="{BC46999F-8D26-0376-7C84-602B5183E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4775" y="4411825"/>
            <a:ext cx="457200" cy="457200"/>
          </a:xfrm>
          <a:prstGeom prst="rect">
            <a:avLst/>
          </a:prstGeom>
        </p:spPr>
      </p:pic>
      <p:pic>
        <p:nvPicPr>
          <p:cNvPr id="20" name="Graphic 19" descr="Checkbox Checked with solid fill">
            <a:extLst>
              <a:ext uri="{FF2B5EF4-FFF2-40B4-BE49-F238E27FC236}">
                <a16:creationId xmlns:a16="http://schemas.microsoft.com/office/drawing/2014/main" id="{9F60021F-768D-8CF6-CBF5-3361EAC37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6318" y="5064967"/>
            <a:ext cx="457200" cy="457200"/>
          </a:xfrm>
          <a:prstGeom prst="rect">
            <a:avLst/>
          </a:prstGeom>
        </p:spPr>
      </p:pic>
      <p:pic>
        <p:nvPicPr>
          <p:cNvPr id="21" name="Graphic 20" descr="Checkbox Checked with solid fill">
            <a:extLst>
              <a:ext uri="{FF2B5EF4-FFF2-40B4-BE49-F238E27FC236}">
                <a16:creationId xmlns:a16="http://schemas.microsoft.com/office/drawing/2014/main" id="{578A2BA3-A44A-51D4-58DD-161D08503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6318" y="596646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4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4A1AD-B5DF-CC68-FEAF-16999433E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860"/>
            <a:ext cx="10515600" cy="1325563"/>
          </a:xfrm>
        </p:spPr>
        <p:txBody>
          <a:bodyPr/>
          <a:lstStyle/>
          <a:p>
            <a:r>
              <a:rPr lang="en-US"/>
              <a:t>TL;DR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A331-A828-0C64-53A6-AFEE92CC3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For FY26 (July 1, 2025 – June 30, 2026) we will be spending approximately </a:t>
            </a:r>
            <a:r>
              <a:rPr lang="en-US" b="1">
                <a:solidFill>
                  <a:srgbClr val="FF0000"/>
                </a:solidFill>
              </a:rPr>
              <a:t>$211,143</a:t>
            </a:r>
            <a:r>
              <a:rPr lang="en-US"/>
              <a:t>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Remember our goal: </a:t>
            </a:r>
            <a:r>
              <a:rPr lang="en-US" b="1">
                <a:solidFill>
                  <a:srgbClr val="FF0000"/>
                </a:solidFill>
              </a:rPr>
              <a:t>$243,000</a:t>
            </a:r>
          </a:p>
          <a:p>
            <a:pPr marL="0" indent="0">
              <a:buNone/>
            </a:pPr>
            <a:endParaRPr 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/>
              <a:t>Why less? – Dr. Bunker’s contract is only for ½ a year so we are spending less than expected. 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All contracts have been executed!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NOW WHAT? – OUTCOMES!   </a:t>
            </a:r>
          </a:p>
        </p:txBody>
      </p:sp>
    </p:spTree>
    <p:extLst>
      <p:ext uri="{BB962C8B-B14F-4D97-AF65-F5344CB8AC3E}">
        <p14:creationId xmlns:p14="http://schemas.microsoft.com/office/powerpoint/2010/main" val="184489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44A2-26CD-85E3-4E07-87C5864B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8728"/>
            <a:ext cx="8725678" cy="1325563"/>
          </a:xfrm>
        </p:spPr>
        <p:txBody>
          <a:bodyPr/>
          <a:lstStyle/>
          <a:p>
            <a:r>
              <a:rPr lang="en-US"/>
              <a:t>Outcomes from all this money spent	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7E13E0-8FDE-E48E-DF5A-37445F522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772670"/>
              </p:ext>
            </p:extLst>
          </p:nvPr>
        </p:nvGraphicFramePr>
        <p:xfrm>
          <a:off x="222379" y="932925"/>
          <a:ext cx="2939569" cy="5665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569">
                  <a:extLst>
                    <a:ext uri="{9D8B030D-6E8A-4147-A177-3AD203B41FA5}">
                      <a16:colId xmlns:a16="http://schemas.microsoft.com/office/drawing/2014/main" val="3779251475"/>
                    </a:ext>
                  </a:extLst>
                </a:gridCol>
              </a:tblGrid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Category of Expenditure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886600"/>
                  </a:ext>
                </a:extLst>
              </a:tr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08381"/>
                  </a:ext>
                </a:extLst>
              </a:tr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92813"/>
                  </a:ext>
                </a:extLst>
              </a:tr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507843"/>
                  </a:ext>
                </a:extLst>
              </a:tr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411923"/>
                  </a:ext>
                </a:extLst>
              </a:tr>
              <a:tr h="791402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Community Engagement/Prevention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773962"/>
                  </a:ext>
                </a:extLst>
              </a:tr>
              <a:tr h="458511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Harm Reduction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923150"/>
                  </a:ext>
                </a:extLst>
              </a:tr>
              <a:tr h="458511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Harm Reduction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4142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980E489-AE91-FA60-F081-E323B08ED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428417"/>
              </p:ext>
            </p:extLst>
          </p:nvPr>
        </p:nvGraphicFramePr>
        <p:xfrm>
          <a:off x="3161948" y="932925"/>
          <a:ext cx="8417342" cy="5641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8671">
                  <a:extLst>
                    <a:ext uri="{9D8B030D-6E8A-4147-A177-3AD203B41FA5}">
                      <a16:colId xmlns:a16="http://schemas.microsoft.com/office/drawing/2014/main" val="621814966"/>
                    </a:ext>
                  </a:extLst>
                </a:gridCol>
                <a:gridCol w="4208671">
                  <a:extLst>
                    <a:ext uri="{9D8B030D-6E8A-4147-A177-3AD203B41FA5}">
                      <a16:colId xmlns:a16="http://schemas.microsoft.com/office/drawing/2014/main" val="2332008988"/>
                    </a:ext>
                  </a:extLst>
                </a:gridCol>
              </a:tblGrid>
              <a:tr h="798163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Specific Programs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Outcomes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543514"/>
                  </a:ext>
                </a:extLst>
              </a:tr>
              <a:tr h="788638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Sober Home/Detox Voucher Program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cases, long-term outcome after placement (sobriety maintained?)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1432"/>
                  </a:ext>
                </a:extLst>
              </a:tr>
              <a:tr h="77398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High-Intensity Case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cases, # of cases still stably housed at end of contract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12732"/>
                  </a:ext>
                </a:extLst>
              </a:tr>
              <a:tr h="80741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R.A.W. (in conjunction with RIZE Grant)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kids in the program, Survey scores improved?, # of sessions with LICSW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18325"/>
                  </a:ext>
                </a:extLst>
              </a:tr>
              <a:tr h="798026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Grief Support for Families affected by OUD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families supported, average amount given to each family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122013"/>
                  </a:ext>
                </a:extLst>
              </a:tr>
              <a:tr h="798026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Continued Business –Narcan Outreach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businesses trained, amount of Narcan distributed, anecdotes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173673"/>
                  </a:ext>
                </a:extLst>
              </a:tr>
              <a:tr h="431873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Basic Needs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Types of needs, tracking each interaction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660271"/>
                  </a:ext>
                </a:extLst>
              </a:tr>
              <a:tr h="445269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Street Medicine 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# of visits, health improvement?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707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281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AC36-BC8C-CE68-18FE-988397CB0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General Outcomes we always track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31D5B-C79B-3042-79C7-F3CF11F2A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Total Number of Overdoses</a:t>
            </a:r>
          </a:p>
          <a:p>
            <a:r>
              <a:rPr lang="en-US"/>
              <a:t>Overdose Deaths </a:t>
            </a:r>
          </a:p>
          <a:p>
            <a:r>
              <a:rPr lang="en-US"/>
              <a:t>Outreach Worker Interactions </a:t>
            </a:r>
          </a:p>
          <a:p>
            <a:r>
              <a:rPr lang="en-US"/>
              <a:t>Housing Cases and placement </a:t>
            </a:r>
          </a:p>
        </p:txBody>
      </p:sp>
    </p:spTree>
    <p:extLst>
      <p:ext uri="{BB962C8B-B14F-4D97-AF65-F5344CB8AC3E}">
        <p14:creationId xmlns:p14="http://schemas.microsoft.com/office/powerpoint/2010/main" val="3821877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3E7D-E101-9437-339A-6F729E74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Diversion to Care Grant – Community Advisory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4D41B-962B-39D4-71F1-FF1406847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Multi-year grant for SUDHI Office </a:t>
            </a:r>
          </a:p>
          <a:p>
            <a:r>
              <a:rPr lang="en-US"/>
              <a:t>Goal:</a:t>
            </a:r>
          </a:p>
          <a:p>
            <a:pPr lvl="1"/>
            <a:r>
              <a:rPr lang="en-US"/>
              <a:t>Continue and expand SUDHI operations</a:t>
            </a:r>
          </a:p>
          <a:p>
            <a:pPr lvl="1"/>
            <a:r>
              <a:rPr lang="en-US"/>
              <a:t>Contract with North Suffolk Community Services – co-response</a:t>
            </a:r>
          </a:p>
          <a:p>
            <a:pPr lvl="1"/>
            <a:r>
              <a:rPr lang="en-US"/>
              <a:t>Harm Reduction Vending Machine</a:t>
            </a:r>
          </a:p>
          <a:p>
            <a:pPr lvl="1"/>
            <a:r>
              <a:rPr lang="en-US"/>
              <a:t>Outreach Workers </a:t>
            </a:r>
          </a:p>
          <a:p>
            <a:pPr lvl="1"/>
            <a:r>
              <a:rPr lang="en-US"/>
              <a:t>Compensation for Community Advisory Board </a:t>
            </a:r>
          </a:p>
          <a:p>
            <a:r>
              <a:rPr lang="en-US"/>
              <a:t>Meetings will correspond with quarterly OAWG meetings – no need for additional time committed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5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5C153-1E6B-F361-54EF-3A6FD01F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Sequential Intercept Mapping – SIMS Event 12/3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2889-6590-08A1-898E-E6E2CE9AB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is it?</a:t>
            </a:r>
          </a:p>
          <a:p>
            <a:r>
              <a:rPr lang="en-US"/>
              <a:t>Why are we doing it?</a:t>
            </a:r>
          </a:p>
          <a:p>
            <a:r>
              <a:rPr lang="en-US"/>
              <a:t>Who’s invited?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77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Opioid Abatement Working Group  Community Advisory Board (DivCare)</vt:lpstr>
      <vt:lpstr>PowerPoint Presentation</vt:lpstr>
      <vt:lpstr>TL;DR</vt:lpstr>
      <vt:lpstr>Outcomes from all this money spent </vt:lpstr>
      <vt:lpstr>Other General Outcomes we always track</vt:lpstr>
      <vt:lpstr>Diversion to Care Grant – Community Advisory Board</vt:lpstr>
      <vt:lpstr>Sequential Intercept Mapping – SIMS Event 12/3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Buck</dc:creator>
  <cp:revision>1</cp:revision>
  <cp:lastPrinted>2025-10-28T17:30:59Z</cp:lastPrinted>
  <dcterms:created xsi:type="dcterms:W3CDTF">2025-10-27T18:27:17Z</dcterms:created>
  <dcterms:modified xsi:type="dcterms:W3CDTF">2025-10-28T17:32:23Z</dcterms:modified>
</cp:coreProperties>
</file>