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954077-CE77-4AE2-9966-9E01317060A0}" v="161" dt="2022-04-06T14:31:09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DeMauro" userId="8586ec4e-0e74-4789-b49f-451292191717" providerId="ADAL" clId="{FD954077-CE77-4AE2-9966-9E01317060A0}"/>
    <pc:docChg chg="undo custSel addSld modSld sldOrd addMainMaster delMainMaster">
      <pc:chgData name="Julie DeMauro" userId="8586ec4e-0e74-4789-b49f-451292191717" providerId="ADAL" clId="{FD954077-CE77-4AE2-9966-9E01317060A0}" dt="2022-04-06T14:48:57.729" v="4054" actId="1076"/>
      <pc:docMkLst>
        <pc:docMk/>
      </pc:docMkLst>
      <pc:sldChg chg="addSp delSp modSp mod modMedia setBg modClrScheme addAnim delAnim setClrOvrMap chgLayout">
        <pc:chgData name="Julie DeMauro" userId="8586ec4e-0e74-4789-b49f-451292191717" providerId="ADAL" clId="{FD954077-CE77-4AE2-9966-9E01317060A0}" dt="2022-04-04T20:32:53.968" v="3221" actId="113"/>
        <pc:sldMkLst>
          <pc:docMk/>
          <pc:sldMk cId="1209957135" sldId="256"/>
        </pc:sldMkLst>
        <pc:spChg chg="mod">
          <ac:chgData name="Julie DeMauro" userId="8586ec4e-0e74-4789-b49f-451292191717" providerId="ADAL" clId="{FD954077-CE77-4AE2-9966-9E01317060A0}" dt="2022-04-04T20:32:53.968" v="3221" actId="113"/>
          <ac:spMkLst>
            <pc:docMk/>
            <pc:sldMk cId="1209957135" sldId="256"/>
            <ac:spMk id="2" creationId="{D0BCEC15-FA8A-4864-B559-12C228F224F5}"/>
          </ac:spMkLst>
        </pc:spChg>
        <pc:spChg chg="mod">
          <ac:chgData name="Julie DeMauro" userId="8586ec4e-0e74-4789-b49f-451292191717" providerId="ADAL" clId="{FD954077-CE77-4AE2-9966-9E01317060A0}" dt="2022-04-04T20:32:44.831" v="3219" actId="27636"/>
          <ac:spMkLst>
            <pc:docMk/>
            <pc:sldMk cId="1209957135" sldId="256"/>
            <ac:spMk id="3" creationId="{9D5B1C7B-6E70-411F-9303-6AC919BBCE0F}"/>
          </ac:spMkLst>
        </pc:spChg>
        <pc:spChg chg="add del">
          <ac:chgData name="Julie DeMauro" userId="8586ec4e-0e74-4789-b49f-451292191717" providerId="ADAL" clId="{FD954077-CE77-4AE2-9966-9E01317060A0}" dt="2022-04-04T20:28:51.766" v="3191" actId="26606"/>
          <ac:spMkLst>
            <pc:docMk/>
            <pc:sldMk cId="1209957135" sldId="256"/>
            <ac:spMk id="8" creationId="{D8386171-E87D-46AB-8718-4CE2A88748BD}"/>
          </ac:spMkLst>
        </pc:spChg>
        <pc:spChg chg="add del">
          <ac:chgData name="Julie DeMauro" userId="8586ec4e-0e74-4789-b49f-451292191717" providerId="ADAL" clId="{FD954077-CE77-4AE2-9966-9E01317060A0}" dt="2022-03-29T15:51:39.703" v="1" actId="26606"/>
          <ac:spMkLst>
            <pc:docMk/>
            <pc:sldMk cId="1209957135" sldId="256"/>
            <ac:spMk id="9" creationId="{F3CEB4D1-AA3F-4A8F-8207-6E71EC12C51C}"/>
          </ac:spMkLst>
        </pc:spChg>
        <pc:spChg chg="add del">
          <ac:chgData name="Julie DeMauro" userId="8586ec4e-0e74-4789-b49f-451292191717" providerId="ADAL" clId="{FD954077-CE77-4AE2-9966-9E01317060A0}" dt="2022-04-04T20:28:51.766" v="3191" actId="26606"/>
          <ac:spMkLst>
            <pc:docMk/>
            <pc:sldMk cId="1209957135" sldId="256"/>
            <ac:spMk id="10" creationId="{207CB456-8849-413C-8210-B663779A32E0}"/>
          </ac:spMkLst>
        </pc:spChg>
        <pc:spChg chg="add del">
          <ac:chgData name="Julie DeMauro" userId="8586ec4e-0e74-4789-b49f-451292191717" providerId="ADAL" clId="{FD954077-CE77-4AE2-9966-9E01317060A0}" dt="2022-03-29T15:51:39.703" v="1" actId="26606"/>
          <ac:spMkLst>
            <pc:docMk/>
            <pc:sldMk cId="1209957135" sldId="256"/>
            <ac:spMk id="11" creationId="{EED8D03E-F375-4E67-B932-FF9B007BB420}"/>
          </ac:spMkLst>
        </pc:spChg>
        <pc:spChg chg="add del">
          <ac:chgData name="Julie DeMauro" userId="8586ec4e-0e74-4789-b49f-451292191717" providerId="ADAL" clId="{FD954077-CE77-4AE2-9966-9E01317060A0}" dt="2022-04-04T20:28:51.766" v="3191" actId="26606"/>
          <ac:spMkLst>
            <pc:docMk/>
            <pc:sldMk cId="1209957135" sldId="256"/>
            <ac:spMk id="12" creationId="{E513936D-D1EB-4E42-A97F-942BA1F3DFA7}"/>
          </ac:spMkLst>
        </pc:spChg>
        <pc:spChg chg="add del">
          <ac:chgData name="Julie DeMauro" userId="8586ec4e-0e74-4789-b49f-451292191717" providerId="ADAL" clId="{FD954077-CE77-4AE2-9966-9E01317060A0}" dt="2022-03-29T15:51:40.619" v="3" actId="26606"/>
          <ac:spMkLst>
            <pc:docMk/>
            <pc:sldMk cId="1209957135" sldId="256"/>
            <ac:spMk id="13" creationId="{B40A8CA7-7D5A-43B0-A1A0-B558ECA9EED1}"/>
          </ac:spMkLst>
        </pc:spChg>
        <pc:spChg chg="add del">
          <ac:chgData name="Julie DeMauro" userId="8586ec4e-0e74-4789-b49f-451292191717" providerId="ADAL" clId="{FD954077-CE77-4AE2-9966-9E01317060A0}" dt="2022-03-29T15:51:40.619" v="3" actId="26606"/>
          <ac:spMkLst>
            <pc:docMk/>
            <pc:sldMk cId="1209957135" sldId="256"/>
            <ac:spMk id="14" creationId="{0AF4F2BA-3C03-4E2C-8ABC-0949B61B3C5E}"/>
          </ac:spMkLst>
        </pc:spChg>
        <pc:spChg chg="add del">
          <ac:chgData name="Julie DeMauro" userId="8586ec4e-0e74-4789-b49f-451292191717" providerId="ADAL" clId="{FD954077-CE77-4AE2-9966-9E01317060A0}" dt="2022-03-29T15:51:42.606" v="5" actId="26606"/>
          <ac:spMkLst>
            <pc:docMk/>
            <pc:sldMk cId="1209957135" sldId="256"/>
            <ac:spMk id="18" creationId="{551580BD-7D80-4957-A58D-916E994AB787}"/>
          </ac:spMkLst>
        </pc:spChg>
        <pc:spChg chg="add del">
          <ac:chgData name="Julie DeMauro" userId="8586ec4e-0e74-4789-b49f-451292191717" providerId="ADAL" clId="{FD954077-CE77-4AE2-9966-9E01317060A0}" dt="2022-03-29T15:51:42.606" v="5" actId="26606"/>
          <ac:spMkLst>
            <pc:docMk/>
            <pc:sldMk cId="1209957135" sldId="256"/>
            <ac:spMk id="22" creationId="{DA230B38-5D01-4343-9209-8B2DDAACD5B0}"/>
          </ac:spMkLst>
        </pc:spChg>
        <pc:spChg chg="add del">
          <ac:chgData name="Julie DeMauro" userId="8586ec4e-0e74-4789-b49f-451292191717" providerId="ADAL" clId="{FD954077-CE77-4AE2-9966-9E01317060A0}" dt="2022-03-29T15:51:42.606" v="5" actId="26606"/>
          <ac:spMkLst>
            <pc:docMk/>
            <pc:sldMk cId="1209957135" sldId="256"/>
            <ac:spMk id="23" creationId="{1F8FD28F-2D67-45A9-BB95-396877333800}"/>
          </ac:spMkLst>
        </pc:spChg>
        <pc:spChg chg="add del">
          <ac:chgData name="Julie DeMauro" userId="8586ec4e-0e74-4789-b49f-451292191717" providerId="ADAL" clId="{FD954077-CE77-4AE2-9966-9E01317060A0}" dt="2022-03-29T15:51:42.606" v="5" actId="26606"/>
          <ac:spMkLst>
            <pc:docMk/>
            <pc:sldMk cId="1209957135" sldId="256"/>
            <ac:spMk id="24" creationId="{CB59DE95-F3B9-4A35-9681-78FA926F024B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25" creationId="{90A7F83A-9728-4030-8E45-9ECF1ABCCC12}"/>
          </ac:spMkLst>
        </pc:spChg>
        <pc:spChg chg="add del">
          <ac:chgData name="Julie DeMauro" userId="8586ec4e-0e74-4789-b49f-451292191717" providerId="ADAL" clId="{FD954077-CE77-4AE2-9966-9E01317060A0}" dt="2022-03-29T15:55:08.153" v="7" actId="26606"/>
          <ac:spMkLst>
            <pc:docMk/>
            <pc:sldMk cId="1209957135" sldId="256"/>
            <ac:spMk id="26" creationId="{3011B0B3-5679-4759-90B8-3B908C4CBD21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29" creationId="{8E44D629-6B8E-4D88-A77E-149C0ED03498}"/>
          </ac:spMkLst>
        </pc:spChg>
        <pc:spChg chg="add del">
          <ac:chgData name="Julie DeMauro" userId="8586ec4e-0e74-4789-b49f-451292191717" providerId="ADAL" clId="{FD954077-CE77-4AE2-9966-9E01317060A0}" dt="2022-03-29T15:55:12.936" v="9" actId="26606"/>
          <ac:spMkLst>
            <pc:docMk/>
            <pc:sldMk cId="1209957135" sldId="256"/>
            <ac:spMk id="30" creationId="{551580BD-7D80-4957-A58D-916E994AB787}"/>
          </ac:spMkLst>
        </pc:spChg>
        <pc:spChg chg="add del">
          <ac:chgData name="Julie DeMauro" userId="8586ec4e-0e74-4789-b49f-451292191717" providerId="ADAL" clId="{FD954077-CE77-4AE2-9966-9E01317060A0}" dt="2022-03-29T15:55:12.936" v="9" actId="26606"/>
          <ac:spMkLst>
            <pc:docMk/>
            <pc:sldMk cId="1209957135" sldId="256"/>
            <ac:spMk id="32" creationId="{DA230B38-5D01-4343-9209-8B2DDAACD5B0}"/>
          </ac:spMkLst>
        </pc:spChg>
        <pc:spChg chg="add del">
          <ac:chgData name="Julie DeMauro" userId="8586ec4e-0e74-4789-b49f-451292191717" providerId="ADAL" clId="{FD954077-CE77-4AE2-9966-9E01317060A0}" dt="2022-03-29T15:55:12.936" v="9" actId="26606"/>
          <ac:spMkLst>
            <pc:docMk/>
            <pc:sldMk cId="1209957135" sldId="256"/>
            <ac:spMk id="33" creationId="{1F8FD28F-2D67-45A9-BB95-396877333800}"/>
          </ac:spMkLst>
        </pc:spChg>
        <pc:spChg chg="add del">
          <ac:chgData name="Julie DeMauro" userId="8586ec4e-0e74-4789-b49f-451292191717" providerId="ADAL" clId="{FD954077-CE77-4AE2-9966-9E01317060A0}" dt="2022-03-29T15:55:12.936" v="9" actId="26606"/>
          <ac:spMkLst>
            <pc:docMk/>
            <pc:sldMk cId="1209957135" sldId="256"/>
            <ac:spMk id="34" creationId="{CB59DE95-F3B9-4A35-9681-78FA926F024B}"/>
          </ac:spMkLst>
        </pc:spChg>
        <pc:spChg chg="add del">
          <ac:chgData name="Julie DeMauro" userId="8586ec4e-0e74-4789-b49f-451292191717" providerId="ADAL" clId="{FD954077-CE77-4AE2-9966-9E01317060A0}" dt="2022-04-04T20:28:58.582" v="3193" actId="26606"/>
          <ac:spMkLst>
            <pc:docMk/>
            <pc:sldMk cId="1209957135" sldId="256"/>
            <ac:spMk id="38" creationId="{943CAA20-3569-4189-9E48-239A229A86CA}"/>
          </ac:spMkLst>
        </pc:spChg>
        <pc:spChg chg="add del">
          <ac:chgData name="Julie DeMauro" userId="8586ec4e-0e74-4789-b49f-451292191717" providerId="ADAL" clId="{FD954077-CE77-4AE2-9966-9E01317060A0}" dt="2022-03-29T15:55:26.453" v="11" actId="26606"/>
          <ac:spMkLst>
            <pc:docMk/>
            <pc:sldMk cId="1209957135" sldId="256"/>
            <ac:spMk id="39" creationId="{A4CEB5B4-CDED-47E6-9A79-D8983C3D4360}"/>
          </ac:spMkLst>
        </pc:spChg>
        <pc:spChg chg="add del">
          <ac:chgData name="Julie DeMauro" userId="8586ec4e-0e74-4789-b49f-451292191717" providerId="ADAL" clId="{FD954077-CE77-4AE2-9966-9E01317060A0}" dt="2022-03-29T15:55:26.453" v="11" actId="26606"/>
          <ac:spMkLst>
            <pc:docMk/>
            <pc:sldMk cId="1209957135" sldId="256"/>
            <ac:spMk id="40" creationId="{D50332B2-2BC3-434F-B11C-851A29882D15}"/>
          </ac:spMkLst>
        </pc:spChg>
        <pc:spChg chg="add del">
          <ac:chgData name="Julie DeMauro" userId="8586ec4e-0e74-4789-b49f-451292191717" providerId="ADAL" clId="{FD954077-CE77-4AE2-9966-9E01317060A0}" dt="2022-03-29T15:55:26.453" v="11" actId="26606"/>
          <ac:spMkLst>
            <pc:docMk/>
            <pc:sldMk cId="1209957135" sldId="256"/>
            <ac:spMk id="41" creationId="{FF54EC60-509D-4A90-A637-580B5967E1DC}"/>
          </ac:spMkLst>
        </pc:spChg>
        <pc:spChg chg="add del">
          <ac:chgData name="Julie DeMauro" userId="8586ec4e-0e74-4789-b49f-451292191717" providerId="ADAL" clId="{FD954077-CE77-4AE2-9966-9E01317060A0}" dt="2022-03-29T15:55:26.453" v="11" actId="26606"/>
          <ac:spMkLst>
            <pc:docMk/>
            <pc:sldMk cId="1209957135" sldId="256"/>
            <ac:spMk id="43" creationId="{FCC4408D-5823-4186-97B4-25D12A9F93B0}"/>
          </ac:spMkLst>
        </pc:spChg>
        <pc:spChg chg="add del">
          <ac:chgData name="Julie DeMauro" userId="8586ec4e-0e74-4789-b49f-451292191717" providerId="ADAL" clId="{FD954077-CE77-4AE2-9966-9E01317060A0}" dt="2022-04-04T20:28:58.582" v="3193" actId="26606"/>
          <ac:spMkLst>
            <pc:docMk/>
            <pc:sldMk cId="1209957135" sldId="256"/>
            <ac:spMk id="44" creationId="{DA542B6D-E775-4832-91DC-2D20F857813A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45" creationId="{3A397E3E-B90C-4D82-BAAA-36F7AC6A4565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47" creationId="{159DD56B-DD2F-4663-813C-9D2D1E56FD4D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48" creationId="{E16C8D8F-10E9-4498-ABDB-0F923F8B6837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49" creationId="{6617B5AA-8A0D-41D3-B2EF-8BC53E3B7DFF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50" creationId="{1E5A83E3-8A11-4492-BB6E-F5F2240316FB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51" creationId="{572EB308-9A4E-4332-A908-22F2978D7545}"/>
          </ac:spMkLst>
        </pc:spChg>
        <pc:spChg chg="add del">
          <ac:chgData name="Julie DeMauro" userId="8586ec4e-0e74-4789-b49f-451292191717" providerId="ADAL" clId="{FD954077-CE77-4AE2-9966-9E01317060A0}" dt="2022-04-04T20:29:12.809" v="3197" actId="26606"/>
          <ac:spMkLst>
            <pc:docMk/>
            <pc:sldMk cId="1209957135" sldId="256"/>
            <ac:spMk id="53" creationId="{C1DD1A8A-57D5-4A81-AD04-532B043C5611}"/>
          </ac:spMkLst>
        </pc:spChg>
        <pc:spChg chg="add del">
          <ac:chgData name="Julie DeMauro" userId="8586ec4e-0e74-4789-b49f-451292191717" providerId="ADAL" clId="{FD954077-CE77-4AE2-9966-9E01317060A0}" dt="2022-03-29T15:55:39.303" v="15" actId="26606"/>
          <ac:spMkLst>
            <pc:docMk/>
            <pc:sldMk cId="1209957135" sldId="256"/>
            <ac:spMk id="55" creationId="{4D1A5E71-B6B6-486A-8CDC-C7ABD9B903F6}"/>
          </ac:spMkLst>
        </pc:spChg>
        <pc:spChg chg="add del">
          <ac:chgData name="Julie DeMauro" userId="8586ec4e-0e74-4789-b49f-451292191717" providerId="ADAL" clId="{FD954077-CE77-4AE2-9966-9E01317060A0}" dt="2022-04-04T20:29:12.809" v="3197" actId="26606"/>
          <ac:spMkLst>
            <pc:docMk/>
            <pc:sldMk cId="1209957135" sldId="256"/>
            <ac:spMk id="56" creationId="{007891EC-4501-44ED-A8C8-B11B6DB767AB}"/>
          </ac:spMkLst>
        </pc:spChg>
        <pc:spChg chg="add del">
          <ac:chgData name="Julie DeMauro" userId="8586ec4e-0e74-4789-b49f-451292191717" providerId="ADAL" clId="{FD954077-CE77-4AE2-9966-9E01317060A0}" dt="2022-04-04T20:29:37.205" v="3199" actId="26606"/>
          <ac:spMkLst>
            <pc:docMk/>
            <pc:sldMk cId="1209957135" sldId="256"/>
            <ac:spMk id="58" creationId="{716F42E0-28DF-4093-AFC5-CA01F54C8897}"/>
          </ac:spMkLst>
        </pc:spChg>
        <pc:spChg chg="add del">
          <ac:chgData name="Julie DeMauro" userId="8586ec4e-0e74-4789-b49f-451292191717" providerId="ADAL" clId="{FD954077-CE77-4AE2-9966-9E01317060A0}" dt="2022-04-04T20:29:37.205" v="3199" actId="26606"/>
          <ac:spMkLst>
            <pc:docMk/>
            <pc:sldMk cId="1209957135" sldId="256"/>
            <ac:spMk id="60" creationId="{4063B759-00FC-46D1-9898-8E8625268FAF}"/>
          </ac:spMkLst>
        </pc:spChg>
        <pc:spChg chg="add del">
          <ac:chgData name="Julie DeMauro" userId="8586ec4e-0e74-4789-b49f-451292191717" providerId="ADAL" clId="{FD954077-CE77-4AE2-9966-9E01317060A0}" dt="2022-04-04T20:29:37.205" v="3199" actId="26606"/>
          <ac:spMkLst>
            <pc:docMk/>
            <pc:sldMk cId="1209957135" sldId="256"/>
            <ac:spMk id="61" creationId="{D5B012D8-7F27-4758-9AC6-C889B154BD73}"/>
          </ac:spMkLst>
        </pc:spChg>
        <pc:spChg chg="add del">
          <ac:chgData name="Julie DeMauro" userId="8586ec4e-0e74-4789-b49f-451292191717" providerId="ADAL" clId="{FD954077-CE77-4AE2-9966-9E01317060A0}" dt="2022-04-04T20:30:23.149" v="3206" actId="26606"/>
          <ac:spMkLst>
            <pc:docMk/>
            <pc:sldMk cId="1209957135" sldId="256"/>
            <ac:spMk id="63" creationId="{9095C1F4-AE7F-44E4-8693-40D3D6831140}"/>
          </ac:spMkLst>
        </pc:spChg>
        <pc:spChg chg="add del">
          <ac:chgData name="Julie DeMauro" userId="8586ec4e-0e74-4789-b49f-451292191717" providerId="ADAL" clId="{FD954077-CE77-4AE2-9966-9E01317060A0}" dt="2022-04-04T20:30:23.149" v="3206" actId="26606"/>
          <ac:spMkLst>
            <pc:docMk/>
            <pc:sldMk cId="1209957135" sldId="256"/>
            <ac:spMk id="67" creationId="{871AEA07-1E14-44B4-8E55-64EF049CD66F}"/>
          </ac:spMkLst>
        </pc:spChg>
        <pc:spChg chg="add">
          <ac:chgData name="Julie DeMauro" userId="8586ec4e-0e74-4789-b49f-451292191717" providerId="ADAL" clId="{FD954077-CE77-4AE2-9966-9E01317060A0}" dt="2022-04-04T20:30:23.149" v="3206" actId="26606"/>
          <ac:spMkLst>
            <pc:docMk/>
            <pc:sldMk cId="1209957135" sldId="256"/>
            <ac:spMk id="72" creationId="{ED8E54F9-849C-4865-8C5E-FD967B81D756}"/>
          </ac:spMkLst>
        </pc:spChg>
        <pc:spChg chg="add">
          <ac:chgData name="Julie DeMauro" userId="8586ec4e-0e74-4789-b49f-451292191717" providerId="ADAL" clId="{FD954077-CE77-4AE2-9966-9E01317060A0}" dt="2022-04-04T20:30:23.149" v="3206" actId="26606"/>
          <ac:spMkLst>
            <pc:docMk/>
            <pc:sldMk cId="1209957135" sldId="256"/>
            <ac:spMk id="74" creationId="{391AE6B3-1D2D-4C67-A4DB-888635B527AC}"/>
          </ac:spMkLst>
        </pc:spChg>
        <pc:spChg chg="add">
          <ac:chgData name="Julie DeMauro" userId="8586ec4e-0e74-4789-b49f-451292191717" providerId="ADAL" clId="{FD954077-CE77-4AE2-9966-9E01317060A0}" dt="2022-04-04T20:30:23.149" v="3206" actId="26606"/>
          <ac:spMkLst>
            <pc:docMk/>
            <pc:sldMk cId="1209957135" sldId="256"/>
            <ac:spMk id="76" creationId="{6D080EC2-42B5-4E04-BBF7-F0BC5CB7C997}"/>
          </ac:spMkLst>
        </pc:spChg>
        <pc:grpChg chg="add del">
          <ac:chgData name="Julie DeMauro" userId="8586ec4e-0e74-4789-b49f-451292191717" providerId="ADAL" clId="{FD954077-CE77-4AE2-9966-9E01317060A0}" dt="2022-03-29T15:55:39.303" v="15" actId="26606"/>
          <ac:grpSpMkLst>
            <pc:docMk/>
            <pc:sldMk cId="1209957135" sldId="256"/>
            <ac:grpSpMk id="52" creationId="{BB7A900B-006E-46F4-831E-5AABAEE45EE1}"/>
          </ac:grpSpMkLst>
        </pc:grpChg>
        <pc:grpChg chg="add del">
          <ac:chgData name="Julie DeMauro" userId="8586ec4e-0e74-4789-b49f-451292191717" providerId="ADAL" clId="{FD954077-CE77-4AE2-9966-9E01317060A0}" dt="2022-04-04T20:30:23.149" v="3206" actId="26606"/>
          <ac:grpSpMkLst>
            <pc:docMk/>
            <pc:sldMk cId="1209957135" sldId="256"/>
            <ac:grpSpMk id="64" creationId="{8734DDD3-F723-4DD3-8ABE-EC0B2AC87D74}"/>
          </ac:grpSpMkLst>
        </pc:grpChg>
        <pc:picChg chg="add del">
          <ac:chgData name="Julie DeMauro" userId="8586ec4e-0e74-4789-b49f-451292191717" providerId="ADAL" clId="{FD954077-CE77-4AE2-9966-9E01317060A0}" dt="2022-03-29T15:51:39.703" v="1" actId="26606"/>
          <ac:picMkLst>
            <pc:docMk/>
            <pc:sldMk cId="1209957135" sldId="256"/>
            <ac:picMk id="4" creationId="{0A52739D-A47C-8F9F-5254-51BFD170124E}"/>
          </ac:picMkLst>
        </pc:picChg>
        <pc:picChg chg="add del">
          <ac:chgData name="Julie DeMauro" userId="8586ec4e-0e74-4789-b49f-451292191717" providerId="ADAL" clId="{FD954077-CE77-4AE2-9966-9E01317060A0}" dt="2022-03-29T15:51:40.619" v="3" actId="26606"/>
          <ac:picMkLst>
            <pc:docMk/>
            <pc:sldMk cId="1209957135" sldId="256"/>
            <ac:picMk id="15" creationId="{DC447317-3603-A3B9-C54C-179D139C446C}"/>
          </ac:picMkLst>
        </pc:picChg>
        <pc:picChg chg="add del">
          <ac:chgData name="Julie DeMauro" userId="8586ec4e-0e74-4789-b49f-451292191717" providerId="ADAL" clId="{FD954077-CE77-4AE2-9966-9E01317060A0}" dt="2022-03-29T15:51:42.606" v="5" actId="26606"/>
          <ac:picMkLst>
            <pc:docMk/>
            <pc:sldMk cId="1209957135" sldId="256"/>
            <ac:picMk id="20" creationId="{335509FA-DD03-CA13-70D7-9A00C860AD83}"/>
          </ac:picMkLst>
        </pc:picChg>
        <pc:picChg chg="add del">
          <ac:chgData name="Julie DeMauro" userId="8586ec4e-0e74-4789-b49f-451292191717" providerId="ADAL" clId="{FD954077-CE77-4AE2-9966-9E01317060A0}" dt="2022-03-29T15:55:08.153" v="7" actId="26606"/>
          <ac:picMkLst>
            <pc:docMk/>
            <pc:sldMk cId="1209957135" sldId="256"/>
            <ac:picMk id="27" creationId="{8879F904-B360-28DB-1FF4-A1CC0965EC68}"/>
          </ac:picMkLst>
        </pc:picChg>
        <pc:picChg chg="add del">
          <ac:chgData name="Julie DeMauro" userId="8586ec4e-0e74-4789-b49f-451292191717" providerId="ADAL" clId="{FD954077-CE77-4AE2-9966-9E01317060A0}" dt="2022-03-29T15:55:12.936" v="9" actId="26606"/>
          <ac:picMkLst>
            <pc:docMk/>
            <pc:sldMk cId="1209957135" sldId="256"/>
            <ac:picMk id="31" creationId="{335509FA-DD03-CA13-70D7-9A00C860AD83}"/>
          </ac:picMkLst>
        </pc:picChg>
        <pc:picChg chg="add del">
          <ac:chgData name="Julie DeMauro" userId="8586ec4e-0e74-4789-b49f-451292191717" providerId="ADAL" clId="{FD954077-CE77-4AE2-9966-9E01317060A0}" dt="2022-03-29T15:55:26.453" v="11" actId="26606"/>
          <ac:picMkLst>
            <pc:docMk/>
            <pc:sldMk cId="1209957135" sldId="256"/>
            <ac:picMk id="42" creationId="{2EE277E8-A083-86DA-BD55-92AE31217969}"/>
          </ac:picMkLst>
        </pc:picChg>
        <pc:picChg chg="add del mod">
          <ac:chgData name="Julie DeMauro" userId="8586ec4e-0e74-4789-b49f-451292191717" providerId="ADAL" clId="{FD954077-CE77-4AE2-9966-9E01317060A0}" dt="2022-03-29T15:55:39.303" v="15" actId="26606"/>
          <ac:picMkLst>
            <pc:docMk/>
            <pc:sldMk cId="1209957135" sldId="256"/>
            <ac:picMk id="46" creationId="{F54DA2DF-E5F6-602F-1DAA-AE5E6B925F10}"/>
          </ac:picMkLst>
        </pc:picChg>
        <pc:picChg chg="add del mod">
          <ac:chgData name="Julie DeMauro" userId="8586ec4e-0e74-4789-b49f-451292191717" providerId="ADAL" clId="{FD954077-CE77-4AE2-9966-9E01317060A0}" dt="2022-04-04T20:29:12.809" v="3197" actId="26606"/>
          <ac:picMkLst>
            <pc:docMk/>
            <pc:sldMk cId="1209957135" sldId="256"/>
            <ac:picMk id="54" creationId="{5E5596EE-BC59-991A-CE96-DC77235CE93A}"/>
          </ac:picMkLst>
        </pc:picChg>
        <pc:picChg chg="add del">
          <ac:chgData name="Julie DeMauro" userId="8586ec4e-0e74-4789-b49f-451292191717" providerId="ADAL" clId="{FD954077-CE77-4AE2-9966-9E01317060A0}" dt="2022-04-04T20:29:37.205" v="3199" actId="26606"/>
          <ac:picMkLst>
            <pc:docMk/>
            <pc:sldMk cId="1209957135" sldId="256"/>
            <ac:picMk id="59" creationId="{1B8D3191-1581-1C5C-CD95-C860AD16A61D}"/>
          </ac:picMkLst>
        </pc:picChg>
        <pc:cxnChg chg="add del">
          <ac:chgData name="Julie DeMauro" userId="8586ec4e-0e74-4789-b49f-451292191717" providerId="ADAL" clId="{FD954077-CE77-4AE2-9966-9E01317060A0}" dt="2022-04-04T20:28:51.766" v="3191" actId="26606"/>
          <ac:cxnSpMkLst>
            <pc:docMk/>
            <pc:sldMk cId="1209957135" sldId="256"/>
            <ac:cxnSpMk id="5" creationId="{AFA75EE9-0DE4-4982-A870-290AD61EAAD7}"/>
          </ac:cxnSpMkLst>
        </pc:cxnChg>
        <pc:cxnChg chg="add del">
          <ac:chgData name="Julie DeMauro" userId="8586ec4e-0e74-4789-b49f-451292191717" providerId="ADAL" clId="{FD954077-CE77-4AE2-9966-9E01317060A0}" dt="2022-03-29T15:51:40.619" v="3" actId="26606"/>
          <ac:cxnSpMkLst>
            <pc:docMk/>
            <pc:sldMk cId="1209957135" sldId="256"/>
            <ac:cxnSpMk id="16" creationId="{A07787ED-5EDC-4C54-AD87-55B60D0FE397}"/>
          </ac:cxnSpMkLst>
        </pc:cxnChg>
        <pc:cxnChg chg="add del">
          <ac:chgData name="Julie DeMauro" userId="8586ec4e-0e74-4789-b49f-451292191717" providerId="ADAL" clId="{FD954077-CE77-4AE2-9966-9E01317060A0}" dt="2022-03-29T15:51:42.606" v="5" actId="26606"/>
          <ac:cxnSpMkLst>
            <pc:docMk/>
            <pc:sldMk cId="1209957135" sldId="256"/>
            <ac:cxnSpMk id="17" creationId="{5E687E3B-9C6D-4102-8F38-DCB77C49C6FD}"/>
          </ac:cxnSpMkLst>
        </pc:cxnChg>
        <pc:cxnChg chg="add del">
          <ac:chgData name="Julie DeMauro" userId="8586ec4e-0e74-4789-b49f-451292191717" providerId="ADAL" clId="{FD954077-CE77-4AE2-9966-9E01317060A0}" dt="2022-03-29T15:51:42.606" v="5" actId="26606"/>
          <ac:cxnSpMkLst>
            <pc:docMk/>
            <pc:sldMk cId="1209957135" sldId="256"/>
            <ac:cxnSpMk id="19" creationId="{F12FB9A8-E482-4339-A730-6C024982AE56}"/>
          </ac:cxnSpMkLst>
        </pc:cxnChg>
        <pc:cxnChg chg="add del">
          <ac:chgData name="Julie DeMauro" userId="8586ec4e-0e74-4789-b49f-451292191717" providerId="ADAL" clId="{FD954077-CE77-4AE2-9966-9E01317060A0}" dt="2022-03-29T15:51:42.606" v="5" actId="26606"/>
          <ac:cxnSpMkLst>
            <pc:docMk/>
            <pc:sldMk cId="1209957135" sldId="256"/>
            <ac:cxnSpMk id="21" creationId="{573C7C39-C73B-4051-B742-C9086B7BE3EC}"/>
          </ac:cxnSpMkLst>
        </pc:cxnChg>
        <pc:cxnChg chg="add del">
          <ac:chgData name="Julie DeMauro" userId="8586ec4e-0e74-4789-b49f-451292191717" providerId="ADAL" clId="{FD954077-CE77-4AE2-9966-9E01317060A0}" dt="2022-03-29T15:55:08.153" v="7" actId="26606"/>
          <ac:cxnSpMkLst>
            <pc:docMk/>
            <pc:sldMk cId="1209957135" sldId="256"/>
            <ac:cxnSpMk id="28" creationId="{32E97E5C-7A5F-424E-AAE4-654396E90799}"/>
          </ac:cxnSpMkLst>
        </pc:cxnChg>
        <pc:cxnChg chg="add del">
          <ac:chgData name="Julie DeMauro" userId="8586ec4e-0e74-4789-b49f-451292191717" providerId="ADAL" clId="{FD954077-CE77-4AE2-9966-9E01317060A0}" dt="2022-03-29T15:55:12.936" v="9" actId="26606"/>
          <ac:cxnSpMkLst>
            <pc:docMk/>
            <pc:sldMk cId="1209957135" sldId="256"/>
            <ac:cxnSpMk id="35" creationId="{5E687E3B-9C6D-4102-8F38-DCB77C49C6FD}"/>
          </ac:cxnSpMkLst>
        </pc:cxnChg>
        <pc:cxnChg chg="add del">
          <ac:chgData name="Julie DeMauro" userId="8586ec4e-0e74-4789-b49f-451292191717" providerId="ADAL" clId="{FD954077-CE77-4AE2-9966-9E01317060A0}" dt="2022-03-29T15:55:12.936" v="9" actId="26606"/>
          <ac:cxnSpMkLst>
            <pc:docMk/>
            <pc:sldMk cId="1209957135" sldId="256"/>
            <ac:cxnSpMk id="36" creationId="{F12FB9A8-E482-4339-A730-6C024982AE56}"/>
          </ac:cxnSpMkLst>
        </pc:cxnChg>
        <pc:cxnChg chg="add del">
          <ac:chgData name="Julie DeMauro" userId="8586ec4e-0e74-4789-b49f-451292191717" providerId="ADAL" clId="{FD954077-CE77-4AE2-9966-9E01317060A0}" dt="2022-03-29T15:55:12.936" v="9" actId="26606"/>
          <ac:cxnSpMkLst>
            <pc:docMk/>
            <pc:sldMk cId="1209957135" sldId="256"/>
            <ac:cxnSpMk id="37" creationId="{573C7C39-C73B-4051-B742-C9086B7BE3EC}"/>
          </ac:cxnSpMkLst>
        </pc:cxnChg>
      </pc:sldChg>
      <pc:sldChg chg="addSp delSp modSp new mod setBg">
        <pc:chgData name="Julie DeMauro" userId="8586ec4e-0e74-4789-b49f-451292191717" providerId="ADAL" clId="{FD954077-CE77-4AE2-9966-9E01317060A0}" dt="2022-04-06T14:48:57.729" v="4054" actId="1076"/>
        <pc:sldMkLst>
          <pc:docMk/>
          <pc:sldMk cId="2014105131" sldId="257"/>
        </pc:sldMkLst>
        <pc:spChg chg="mod">
          <ac:chgData name="Julie DeMauro" userId="8586ec4e-0e74-4789-b49f-451292191717" providerId="ADAL" clId="{FD954077-CE77-4AE2-9966-9E01317060A0}" dt="2022-04-06T14:48:57.729" v="4054" actId="1076"/>
          <ac:spMkLst>
            <pc:docMk/>
            <pc:sldMk cId="2014105131" sldId="257"/>
            <ac:spMk id="2" creationId="{C81AFCC4-34F5-405B-9933-5F3DCF576BFA}"/>
          </ac:spMkLst>
        </pc:spChg>
        <pc:spChg chg="del mod">
          <ac:chgData name="Julie DeMauro" userId="8586ec4e-0e74-4789-b49f-451292191717" providerId="ADAL" clId="{FD954077-CE77-4AE2-9966-9E01317060A0}" dt="2022-04-04T20:29:49.599" v="3201" actId="26606"/>
          <ac:spMkLst>
            <pc:docMk/>
            <pc:sldMk cId="2014105131" sldId="257"/>
            <ac:spMk id="3" creationId="{39972645-A1D1-4B87-91E1-D03CDF58CBD4}"/>
          </ac:spMkLst>
        </pc:spChg>
        <pc:spChg chg="add">
          <ac:chgData name="Julie DeMauro" userId="8586ec4e-0e74-4789-b49f-451292191717" providerId="ADAL" clId="{FD954077-CE77-4AE2-9966-9E01317060A0}" dt="2022-04-04T20:29:49.599" v="3201" actId="26606"/>
          <ac:spMkLst>
            <pc:docMk/>
            <pc:sldMk cId="2014105131" sldId="257"/>
            <ac:spMk id="9" creationId="{2E442304-DDBD-4F7B-8017-36BCC863FB40}"/>
          </ac:spMkLst>
        </pc:spChg>
        <pc:spChg chg="add">
          <ac:chgData name="Julie DeMauro" userId="8586ec4e-0e74-4789-b49f-451292191717" providerId="ADAL" clId="{FD954077-CE77-4AE2-9966-9E01317060A0}" dt="2022-04-04T20:29:49.599" v="3201" actId="26606"/>
          <ac:spMkLst>
            <pc:docMk/>
            <pc:sldMk cId="2014105131" sldId="257"/>
            <ac:spMk id="11" creationId="{5E107275-3853-46FD-A241-DE4355A42675}"/>
          </ac:spMkLst>
        </pc:spChg>
        <pc:graphicFrameChg chg="add mod">
          <ac:chgData name="Julie DeMauro" userId="8586ec4e-0e74-4789-b49f-451292191717" providerId="ADAL" clId="{FD954077-CE77-4AE2-9966-9E01317060A0}" dt="2022-04-05T18:29:14.622" v="3580" actId="20577"/>
          <ac:graphicFrameMkLst>
            <pc:docMk/>
            <pc:sldMk cId="2014105131" sldId="257"/>
            <ac:graphicFrameMk id="5" creationId="{11CDCE64-FDE4-AE5C-F646-3350D18A1B89}"/>
          </ac:graphicFrameMkLst>
        </pc:graphicFrameChg>
      </pc:sldChg>
      <pc:sldChg chg="addSp delSp modSp new mod setBg">
        <pc:chgData name="Julie DeMauro" userId="8586ec4e-0e74-4789-b49f-451292191717" providerId="ADAL" clId="{FD954077-CE77-4AE2-9966-9E01317060A0}" dt="2022-04-04T20:34:03.966" v="3227" actId="20577"/>
        <pc:sldMkLst>
          <pc:docMk/>
          <pc:sldMk cId="929575072" sldId="258"/>
        </pc:sldMkLst>
        <pc:spChg chg="mod">
          <ac:chgData name="Julie DeMauro" userId="8586ec4e-0e74-4789-b49f-451292191717" providerId="ADAL" clId="{FD954077-CE77-4AE2-9966-9E01317060A0}" dt="2022-04-04T20:29:55.782" v="3202" actId="26606"/>
          <ac:spMkLst>
            <pc:docMk/>
            <pc:sldMk cId="929575072" sldId="258"/>
            <ac:spMk id="2" creationId="{6CC84773-4402-466B-B0B9-E0D566E97A08}"/>
          </ac:spMkLst>
        </pc:spChg>
        <pc:spChg chg="del mod">
          <ac:chgData name="Julie DeMauro" userId="8586ec4e-0e74-4789-b49f-451292191717" providerId="ADAL" clId="{FD954077-CE77-4AE2-9966-9E01317060A0}" dt="2022-04-04T20:29:55.782" v="3202" actId="26606"/>
          <ac:spMkLst>
            <pc:docMk/>
            <pc:sldMk cId="929575072" sldId="258"/>
            <ac:spMk id="3" creationId="{B684ADB8-2892-4245-9F68-8C9F85F2996A}"/>
          </ac:spMkLst>
        </pc:spChg>
        <pc:spChg chg="add">
          <ac:chgData name="Julie DeMauro" userId="8586ec4e-0e74-4789-b49f-451292191717" providerId="ADAL" clId="{FD954077-CE77-4AE2-9966-9E01317060A0}" dt="2022-04-04T20:29:55.782" v="3202" actId="26606"/>
          <ac:spMkLst>
            <pc:docMk/>
            <pc:sldMk cId="929575072" sldId="258"/>
            <ac:spMk id="9" creationId="{2E442304-DDBD-4F7B-8017-36BCC863FB40}"/>
          </ac:spMkLst>
        </pc:spChg>
        <pc:spChg chg="add">
          <ac:chgData name="Julie DeMauro" userId="8586ec4e-0e74-4789-b49f-451292191717" providerId="ADAL" clId="{FD954077-CE77-4AE2-9966-9E01317060A0}" dt="2022-04-04T20:29:55.782" v="3202" actId="26606"/>
          <ac:spMkLst>
            <pc:docMk/>
            <pc:sldMk cId="929575072" sldId="258"/>
            <ac:spMk id="11" creationId="{5E107275-3853-46FD-A241-DE4355A42675}"/>
          </ac:spMkLst>
        </pc:spChg>
        <pc:graphicFrameChg chg="add mod">
          <ac:chgData name="Julie DeMauro" userId="8586ec4e-0e74-4789-b49f-451292191717" providerId="ADAL" clId="{FD954077-CE77-4AE2-9966-9E01317060A0}" dt="2022-04-04T20:34:03.966" v="3227" actId="20577"/>
          <ac:graphicFrameMkLst>
            <pc:docMk/>
            <pc:sldMk cId="929575072" sldId="258"/>
            <ac:graphicFrameMk id="5" creationId="{3B958BEF-6B55-0D9B-4181-BF14715FBA91}"/>
          </ac:graphicFrameMkLst>
        </pc:graphicFrameChg>
      </pc:sldChg>
      <pc:sldChg chg="addSp delSp modSp new mod ord setBg modClrScheme chgLayout">
        <pc:chgData name="Julie DeMauro" userId="8586ec4e-0e74-4789-b49f-451292191717" providerId="ADAL" clId="{FD954077-CE77-4AE2-9966-9E01317060A0}" dt="2022-04-05T18:34:49.124" v="3623" actId="14100"/>
        <pc:sldMkLst>
          <pc:docMk/>
          <pc:sldMk cId="1062685618" sldId="259"/>
        </pc:sldMkLst>
        <pc:spChg chg="add del mod">
          <ac:chgData name="Julie DeMauro" userId="8586ec4e-0e74-4789-b49f-451292191717" providerId="ADAL" clId="{FD954077-CE77-4AE2-9966-9E01317060A0}" dt="2022-04-04T16:12:15.852" v="903"/>
          <ac:spMkLst>
            <pc:docMk/>
            <pc:sldMk cId="1062685618" sldId="259"/>
            <ac:spMk id="2" creationId="{0BE61189-13C5-445E-954D-9F70E34E1EE3}"/>
          </ac:spMkLst>
        </pc:spChg>
        <pc:spChg chg="add del mod">
          <ac:chgData name="Julie DeMauro" userId="8586ec4e-0e74-4789-b49f-451292191717" providerId="ADAL" clId="{FD954077-CE77-4AE2-9966-9E01317060A0}" dt="2022-04-04T20:00:21.979" v="1577"/>
          <ac:spMkLst>
            <pc:docMk/>
            <pc:sldMk cId="1062685618" sldId="259"/>
            <ac:spMk id="3" creationId="{4E2FF988-EDD1-4894-8017-FDEDB5756C99}"/>
          </ac:spMkLst>
        </pc:spChg>
        <pc:spChg chg="add del mod">
          <ac:chgData name="Julie DeMauro" userId="8586ec4e-0e74-4789-b49f-451292191717" providerId="ADAL" clId="{FD954077-CE77-4AE2-9966-9E01317060A0}" dt="2022-04-04T19:59:23.811" v="1469" actId="11529"/>
          <ac:spMkLst>
            <pc:docMk/>
            <pc:sldMk cId="1062685618" sldId="259"/>
            <ac:spMk id="4" creationId="{93D335CC-6140-4333-A75B-20EBFB346272}"/>
          </ac:spMkLst>
        </pc:spChg>
        <pc:spChg chg="add mod ord">
          <ac:chgData name="Julie DeMauro" userId="8586ec4e-0e74-4789-b49f-451292191717" providerId="ADAL" clId="{FD954077-CE77-4AE2-9966-9E01317060A0}" dt="2022-04-05T18:34:49.124" v="3623" actId="14100"/>
          <ac:spMkLst>
            <pc:docMk/>
            <pc:sldMk cId="1062685618" sldId="259"/>
            <ac:spMk id="5" creationId="{5A3B30DB-016A-4969-B419-59AE788C1A37}"/>
          </ac:spMkLst>
        </pc:spChg>
        <pc:spChg chg="add del mod ord">
          <ac:chgData name="Julie DeMauro" userId="8586ec4e-0e74-4789-b49f-451292191717" providerId="ADAL" clId="{FD954077-CE77-4AE2-9966-9E01317060A0}" dt="2022-04-04T20:29:59.871" v="3203" actId="26606"/>
          <ac:spMkLst>
            <pc:docMk/>
            <pc:sldMk cId="1062685618" sldId="259"/>
            <ac:spMk id="6" creationId="{11E78924-BF09-4CEE-8485-6EA05B3D69CF}"/>
          </ac:spMkLst>
        </pc:spChg>
        <pc:spChg chg="add">
          <ac:chgData name="Julie DeMauro" userId="8586ec4e-0e74-4789-b49f-451292191717" providerId="ADAL" clId="{FD954077-CE77-4AE2-9966-9E01317060A0}" dt="2022-04-04T20:29:59.871" v="3203" actId="26606"/>
          <ac:spMkLst>
            <pc:docMk/>
            <pc:sldMk cId="1062685618" sldId="259"/>
            <ac:spMk id="12" creationId="{2E442304-DDBD-4F7B-8017-36BCC863FB40}"/>
          </ac:spMkLst>
        </pc:spChg>
        <pc:spChg chg="add">
          <ac:chgData name="Julie DeMauro" userId="8586ec4e-0e74-4789-b49f-451292191717" providerId="ADAL" clId="{FD954077-CE77-4AE2-9966-9E01317060A0}" dt="2022-04-04T20:29:59.871" v="3203" actId="26606"/>
          <ac:spMkLst>
            <pc:docMk/>
            <pc:sldMk cId="1062685618" sldId="259"/>
            <ac:spMk id="14" creationId="{5E107275-3853-46FD-A241-DE4355A42675}"/>
          </ac:spMkLst>
        </pc:spChg>
        <pc:graphicFrameChg chg="add mod">
          <ac:chgData name="Julie DeMauro" userId="8586ec4e-0e74-4789-b49f-451292191717" providerId="ADAL" clId="{FD954077-CE77-4AE2-9966-9E01317060A0}" dt="2022-04-04T20:34:23.209" v="3230" actId="20577"/>
          <ac:graphicFrameMkLst>
            <pc:docMk/>
            <pc:sldMk cId="1062685618" sldId="259"/>
            <ac:graphicFrameMk id="8" creationId="{DA211768-09C5-FC4E-5F7A-04A110739A1F}"/>
          </ac:graphicFrameMkLst>
        </pc:graphicFrameChg>
      </pc:sldChg>
      <pc:sldChg chg="addSp modSp new mod setBg modClrScheme chgLayout">
        <pc:chgData name="Julie DeMauro" userId="8586ec4e-0e74-4789-b49f-451292191717" providerId="ADAL" clId="{FD954077-CE77-4AE2-9966-9E01317060A0}" dt="2022-04-05T16:25:41.782" v="3393" actId="20577"/>
        <pc:sldMkLst>
          <pc:docMk/>
          <pc:sldMk cId="1002648124" sldId="260"/>
        </pc:sldMkLst>
        <pc:spChg chg="add mod">
          <ac:chgData name="Julie DeMauro" userId="8586ec4e-0e74-4789-b49f-451292191717" providerId="ADAL" clId="{FD954077-CE77-4AE2-9966-9E01317060A0}" dt="2022-04-04T20:30:06.355" v="3204" actId="26606"/>
          <ac:spMkLst>
            <pc:docMk/>
            <pc:sldMk cId="1002648124" sldId="260"/>
            <ac:spMk id="2" creationId="{932C0A10-F513-4D66-80D0-39F2BBE045F2}"/>
          </ac:spMkLst>
        </pc:spChg>
        <pc:spChg chg="add mod">
          <ac:chgData name="Julie DeMauro" userId="8586ec4e-0e74-4789-b49f-451292191717" providerId="ADAL" clId="{FD954077-CE77-4AE2-9966-9E01317060A0}" dt="2022-04-05T16:25:41.782" v="3393" actId="20577"/>
          <ac:spMkLst>
            <pc:docMk/>
            <pc:sldMk cId="1002648124" sldId="260"/>
            <ac:spMk id="3" creationId="{D8403663-C0FB-470E-AA64-BF207273E574}"/>
          </ac:spMkLst>
        </pc:spChg>
        <pc:spChg chg="add">
          <ac:chgData name="Julie DeMauro" userId="8586ec4e-0e74-4789-b49f-451292191717" providerId="ADAL" clId="{FD954077-CE77-4AE2-9966-9E01317060A0}" dt="2022-04-04T20:30:06.355" v="3204" actId="26606"/>
          <ac:spMkLst>
            <pc:docMk/>
            <pc:sldMk cId="1002648124" sldId="260"/>
            <ac:spMk id="9" creationId="{F13C74B1-5B17-4795-BED0-7140497B445A}"/>
          </ac:spMkLst>
        </pc:spChg>
        <pc:spChg chg="add">
          <ac:chgData name="Julie DeMauro" userId="8586ec4e-0e74-4789-b49f-451292191717" providerId="ADAL" clId="{FD954077-CE77-4AE2-9966-9E01317060A0}" dt="2022-04-04T20:30:06.355" v="3204" actId="26606"/>
          <ac:spMkLst>
            <pc:docMk/>
            <pc:sldMk cId="1002648124" sldId="260"/>
            <ac:spMk id="11" creationId="{D4974D33-8DC5-464E-8C6D-BE58F0669C17}"/>
          </ac:spMkLst>
        </pc:spChg>
        <pc:picChg chg="add">
          <ac:chgData name="Julie DeMauro" userId="8586ec4e-0e74-4789-b49f-451292191717" providerId="ADAL" clId="{FD954077-CE77-4AE2-9966-9E01317060A0}" dt="2022-04-04T20:30:06.355" v="3204" actId="26606"/>
          <ac:picMkLst>
            <pc:docMk/>
            <pc:sldMk cId="1002648124" sldId="260"/>
            <ac:picMk id="5" creationId="{B043E589-E4FC-0D2D-0C98-19677F25238A}"/>
          </ac:picMkLst>
        </pc:picChg>
      </pc:sldChg>
      <pc:sldChg chg="addSp delSp modSp new mod setBg modClrScheme chgLayout">
        <pc:chgData name="Julie DeMauro" userId="8586ec4e-0e74-4789-b49f-451292191717" providerId="ADAL" clId="{FD954077-CE77-4AE2-9966-9E01317060A0}" dt="2022-04-06T14:36:23.085" v="4053" actId="27636"/>
        <pc:sldMkLst>
          <pc:docMk/>
          <pc:sldMk cId="861662866" sldId="261"/>
        </pc:sldMkLst>
        <pc:spChg chg="add mod">
          <ac:chgData name="Julie DeMauro" userId="8586ec4e-0e74-4789-b49f-451292191717" providerId="ADAL" clId="{FD954077-CE77-4AE2-9966-9E01317060A0}" dt="2022-04-04T20:37:14.786" v="3235" actId="14100"/>
          <ac:spMkLst>
            <pc:docMk/>
            <pc:sldMk cId="861662866" sldId="261"/>
            <ac:spMk id="2" creationId="{E00A0D6A-6EA4-4147-9034-A23D1F2FB3B6}"/>
          </ac:spMkLst>
        </pc:spChg>
        <pc:spChg chg="add mod">
          <ac:chgData name="Julie DeMauro" userId="8586ec4e-0e74-4789-b49f-451292191717" providerId="ADAL" clId="{FD954077-CE77-4AE2-9966-9E01317060A0}" dt="2022-04-06T14:36:23.085" v="4053" actId="27636"/>
          <ac:spMkLst>
            <pc:docMk/>
            <pc:sldMk cId="861662866" sldId="261"/>
            <ac:spMk id="3" creationId="{3B062BE7-8014-4331-9F33-1DBBC2978907}"/>
          </ac:spMkLst>
        </pc:spChg>
        <pc:spChg chg="add del mod">
          <ac:chgData name="Julie DeMauro" userId="8586ec4e-0e74-4789-b49f-451292191717" providerId="ADAL" clId="{FD954077-CE77-4AE2-9966-9E01317060A0}" dt="2022-04-04T20:37:17.045" v="3237"/>
          <ac:spMkLst>
            <pc:docMk/>
            <pc:sldMk cId="861662866" sldId="261"/>
            <ac:spMk id="4" creationId="{9D62D6F0-6F5C-44E5-841A-B451DEA34688}"/>
          </ac:spMkLst>
        </pc:spChg>
        <pc:spChg chg="add del">
          <ac:chgData name="Julie DeMauro" userId="8586ec4e-0e74-4789-b49f-451292191717" providerId="ADAL" clId="{FD954077-CE77-4AE2-9966-9E01317060A0}" dt="2022-04-04T20:37:06.019" v="3233" actId="11529"/>
          <ac:spMkLst>
            <pc:docMk/>
            <pc:sldMk cId="861662866" sldId="261"/>
            <ac:spMk id="5" creationId="{78658E6A-357D-47D9-B066-1DFD17474E69}"/>
          </ac:spMkLst>
        </pc:spChg>
        <pc:spChg chg="add mod">
          <ac:chgData name="Julie DeMauro" userId="8586ec4e-0e74-4789-b49f-451292191717" providerId="ADAL" clId="{FD954077-CE77-4AE2-9966-9E01317060A0}" dt="2022-04-05T16:25:59.941" v="3397" actId="403"/>
          <ac:spMkLst>
            <pc:docMk/>
            <pc:sldMk cId="861662866" sldId="261"/>
            <ac:spMk id="6" creationId="{848A1F11-3A58-48F1-82CD-273A31D5B775}"/>
          </ac:spMkLst>
        </pc:spChg>
        <pc:spChg chg="add del">
          <ac:chgData name="Julie DeMauro" userId="8586ec4e-0e74-4789-b49f-451292191717" providerId="ADAL" clId="{FD954077-CE77-4AE2-9966-9E01317060A0}" dt="2022-04-04T20:30:16.564" v="3205" actId="26606"/>
          <ac:spMkLst>
            <pc:docMk/>
            <pc:sldMk cId="861662866" sldId="261"/>
            <ac:spMk id="8" creationId="{D8386171-E87D-46AB-8718-4CE2A88748BD}"/>
          </ac:spMkLst>
        </pc:spChg>
        <pc:spChg chg="add del">
          <ac:chgData name="Julie DeMauro" userId="8586ec4e-0e74-4789-b49f-451292191717" providerId="ADAL" clId="{FD954077-CE77-4AE2-9966-9E01317060A0}" dt="2022-04-04T20:30:16.564" v="3205" actId="26606"/>
          <ac:spMkLst>
            <pc:docMk/>
            <pc:sldMk cId="861662866" sldId="261"/>
            <ac:spMk id="10" creationId="{207CB456-8849-413C-8210-B663779A32E0}"/>
          </ac:spMkLst>
        </pc:spChg>
        <pc:spChg chg="add del">
          <ac:chgData name="Julie DeMauro" userId="8586ec4e-0e74-4789-b49f-451292191717" providerId="ADAL" clId="{FD954077-CE77-4AE2-9966-9E01317060A0}" dt="2022-04-04T20:30:16.564" v="3205" actId="26606"/>
          <ac:spMkLst>
            <pc:docMk/>
            <pc:sldMk cId="861662866" sldId="261"/>
            <ac:spMk id="12" creationId="{E513936D-D1EB-4E42-A97F-942BA1F3DFA7}"/>
          </ac:spMkLst>
        </pc:spChg>
        <pc:spChg chg="add">
          <ac:chgData name="Julie DeMauro" userId="8586ec4e-0e74-4789-b49f-451292191717" providerId="ADAL" clId="{FD954077-CE77-4AE2-9966-9E01317060A0}" dt="2022-04-04T20:30:16.564" v="3205" actId="26606"/>
          <ac:spMkLst>
            <pc:docMk/>
            <pc:sldMk cId="861662866" sldId="261"/>
            <ac:spMk id="19" creationId="{943CAA20-3569-4189-9E48-239A229A86CA}"/>
          </ac:spMkLst>
        </pc:spChg>
        <pc:spChg chg="add">
          <ac:chgData name="Julie DeMauro" userId="8586ec4e-0e74-4789-b49f-451292191717" providerId="ADAL" clId="{FD954077-CE77-4AE2-9966-9E01317060A0}" dt="2022-04-04T20:30:16.564" v="3205" actId="26606"/>
          <ac:spMkLst>
            <pc:docMk/>
            <pc:sldMk cId="861662866" sldId="261"/>
            <ac:spMk id="21" creationId="{DA542B6D-E775-4832-91DC-2D20F857813A}"/>
          </ac:spMkLst>
        </pc:spChg>
        <pc:cxnChg chg="add del">
          <ac:chgData name="Julie DeMauro" userId="8586ec4e-0e74-4789-b49f-451292191717" providerId="ADAL" clId="{FD954077-CE77-4AE2-9966-9E01317060A0}" dt="2022-04-04T20:30:16.564" v="3205" actId="26606"/>
          <ac:cxnSpMkLst>
            <pc:docMk/>
            <pc:sldMk cId="861662866" sldId="261"/>
            <ac:cxnSpMk id="14" creationId="{AFA75EE9-0DE4-4982-A870-290AD61EAAD7}"/>
          </ac:cxnSpMkLst>
        </pc:cxnChg>
      </pc:sldChg>
      <pc:sldMasterChg chg="add del addSldLayout delSldLayout">
        <pc:chgData name="Julie DeMauro" userId="8586ec4e-0e74-4789-b49f-451292191717" providerId="ADAL" clId="{FD954077-CE77-4AE2-9966-9E01317060A0}" dt="2022-03-29T15:55:39.303" v="15" actId="26606"/>
        <pc:sldMasterMkLst>
          <pc:docMk/>
          <pc:sldMasterMk cId="3054701584" sldId="2147483648"/>
        </pc:sldMasterMkLst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1945269493" sldId="2147483649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3493354750" sldId="2147483650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1897831261" sldId="2147483651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1426271461" sldId="2147483652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741572210" sldId="2147483653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2809388309" sldId="2147483654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155316327" sldId="2147483655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522925803" sldId="2147483656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463885780" sldId="2147483657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910253097" sldId="2147483658"/>
          </pc:sldLayoutMkLst>
        </pc:sldLayoutChg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3054701584" sldId="2147483648"/>
            <pc:sldLayoutMk cId="1591089247" sldId="2147483659"/>
          </pc:sldLayoutMkLst>
        </pc:sldLayoutChg>
      </pc:sldMasterChg>
      <pc:sldMasterChg chg="add del replId addSldLayout delSldLayout">
        <pc:chgData name="Julie DeMauro" userId="8586ec4e-0e74-4789-b49f-451292191717" providerId="ADAL" clId="{FD954077-CE77-4AE2-9966-9E01317060A0}" dt="2022-03-29T15:55:39.303" v="15" actId="26606"/>
        <pc:sldMasterMkLst>
          <pc:docMk/>
          <pc:sldMasterMk cId="192709591" sldId="2147483660"/>
        </pc:sldMasterMkLst>
        <pc:sldLayoutChg chg="add del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198927481" sldId="2147483661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628217930" sldId="2147483662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4016893631" sldId="2147483663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3430447197" sldId="2147483664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1346852215" sldId="2147483665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2385121892" sldId="2147483666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3556089817" sldId="2147483667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1885507400" sldId="2147483668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1091652781" sldId="2147483669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3305025175" sldId="2147483670"/>
          </pc:sldLayoutMkLst>
        </pc:sldLayoutChg>
        <pc:sldLayoutChg chg="add del replId">
          <pc:chgData name="Julie DeMauro" userId="8586ec4e-0e74-4789-b49f-451292191717" providerId="ADAL" clId="{FD954077-CE77-4AE2-9966-9E01317060A0}" dt="2022-03-29T15:55:39.303" v="15" actId="26606"/>
          <pc:sldLayoutMkLst>
            <pc:docMk/>
            <pc:sldMasterMk cId="192709591" sldId="2147483660"/>
            <pc:sldLayoutMk cId="3474149348" sldId="2147483671"/>
          </pc:sldLayoutMkLst>
        </pc:sldLayoutChg>
      </pc:sldMasterChg>
      <pc:sldMasterChg chg="add del addSldLayout delSldLayout">
        <pc:chgData name="Julie DeMauro" userId="8586ec4e-0e74-4789-b49f-451292191717" providerId="ADAL" clId="{FD954077-CE77-4AE2-9966-9E01317060A0}" dt="2022-03-29T15:51:39.703" v="1" actId="26606"/>
        <pc:sldMasterMkLst>
          <pc:docMk/>
          <pc:sldMasterMk cId="816401245" sldId="2147483674"/>
        </pc:sldMasterMkLst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4136009062" sldId="2147483662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1513024413" sldId="2147483663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3953328872" sldId="2147483664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1767083639" sldId="2147483665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3636698290" sldId="2147483666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190504660" sldId="2147483667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2423874181" sldId="2147483668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2090876708" sldId="2147483669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2326209625" sldId="2147483670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3113704296" sldId="2147483671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3776723415" sldId="2147483672"/>
          </pc:sldLayoutMkLst>
        </pc:sldLayoutChg>
        <pc:sldLayoutChg chg="add del">
          <pc:chgData name="Julie DeMauro" userId="8586ec4e-0e74-4789-b49f-451292191717" providerId="ADAL" clId="{FD954077-CE77-4AE2-9966-9E01317060A0}" dt="2022-03-29T15:51:39.703" v="1" actId="26606"/>
          <pc:sldLayoutMkLst>
            <pc:docMk/>
            <pc:sldMasterMk cId="816401245" sldId="2147483674"/>
            <pc:sldLayoutMk cId="1135804309" sldId="2147483673"/>
          </pc:sldLayoutMkLst>
        </pc:sldLayoutChg>
      </pc:sldMasterChg>
      <pc:sldMasterChg chg="add del addSldLayout delSldLayout">
        <pc:chgData name="Julie DeMauro" userId="8586ec4e-0e74-4789-b49f-451292191717" providerId="ADAL" clId="{FD954077-CE77-4AE2-9966-9E01317060A0}" dt="2022-03-29T15:51:40.619" v="3" actId="26606"/>
        <pc:sldMasterMkLst>
          <pc:docMk/>
          <pc:sldMasterMk cId="801970287" sldId="2147483687"/>
        </pc:sldMasterMkLst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3263240061" sldId="2147483676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3980879987" sldId="2147483677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1597375919" sldId="2147483678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2208769903" sldId="2147483679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274433696" sldId="2147483680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2078010714" sldId="2147483681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971085012" sldId="2147483682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87006705" sldId="2147483683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1704636979" sldId="2147483684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1182103198" sldId="2147483685"/>
          </pc:sldLayoutMkLst>
        </pc:sldLayoutChg>
        <pc:sldLayoutChg chg="add del">
          <pc:chgData name="Julie DeMauro" userId="8586ec4e-0e74-4789-b49f-451292191717" providerId="ADAL" clId="{FD954077-CE77-4AE2-9966-9E01317060A0}" dt="2022-03-29T15:51:40.619" v="3" actId="26606"/>
          <pc:sldLayoutMkLst>
            <pc:docMk/>
            <pc:sldMasterMk cId="801970287" sldId="2147483687"/>
            <pc:sldLayoutMk cId="3169021060" sldId="2147483686"/>
          </pc:sldLayoutMkLst>
        </pc:sldLayoutChg>
      </pc:sldMasterChg>
      <pc:sldMasterChg chg="add del addSldLayout delSldLayout">
        <pc:chgData name="Julie DeMauro" userId="8586ec4e-0e74-4789-b49f-451292191717" providerId="ADAL" clId="{FD954077-CE77-4AE2-9966-9E01317060A0}" dt="2022-03-29T15:55:12.936" v="9" actId="26606"/>
        <pc:sldMasterMkLst>
          <pc:docMk/>
          <pc:sldMasterMk cId="304397980" sldId="2147483700"/>
        </pc:sldMasterMkLst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313798321" sldId="2147483689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2687512250" sldId="2147483690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182445296" sldId="2147483691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1341763121" sldId="2147483692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3433991141" sldId="2147483693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1972391103" sldId="2147483694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443629728" sldId="2147483695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2446664258" sldId="2147483696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1510006006" sldId="2147483697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2265323999" sldId="2147483698"/>
          </pc:sldLayoutMkLst>
        </pc:sldLayoutChg>
        <pc:sldLayoutChg chg="add del">
          <pc:chgData name="Julie DeMauro" userId="8586ec4e-0e74-4789-b49f-451292191717" providerId="ADAL" clId="{FD954077-CE77-4AE2-9966-9E01317060A0}" dt="2022-03-29T15:55:12.936" v="9" actId="26606"/>
          <pc:sldLayoutMkLst>
            <pc:docMk/>
            <pc:sldMasterMk cId="304397980" sldId="2147483700"/>
            <pc:sldLayoutMk cId="1438887033" sldId="2147483699"/>
          </pc:sldLayoutMkLst>
        </pc:sldLayoutChg>
      </pc:sldMasterChg>
      <pc:sldMasterChg chg="add del addSldLayout delSldLayout">
        <pc:chgData name="Julie DeMauro" userId="8586ec4e-0e74-4789-b49f-451292191717" providerId="ADAL" clId="{FD954077-CE77-4AE2-9966-9E01317060A0}" dt="2022-03-29T15:55:08.153" v="7" actId="26606"/>
        <pc:sldMasterMkLst>
          <pc:docMk/>
          <pc:sldMasterMk cId="1945328195" sldId="2147483713"/>
        </pc:sldMasterMkLst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2736180387" sldId="2147483702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838840624" sldId="2147483703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508472128" sldId="2147483704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3805916474" sldId="2147483705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4271381188" sldId="2147483706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3745160503" sldId="2147483707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2060114432" sldId="2147483708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833632396" sldId="2147483709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197431739" sldId="2147483710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3359000752" sldId="2147483711"/>
          </pc:sldLayoutMkLst>
        </pc:sldLayoutChg>
        <pc:sldLayoutChg chg="add del">
          <pc:chgData name="Julie DeMauro" userId="8586ec4e-0e74-4789-b49f-451292191717" providerId="ADAL" clId="{FD954077-CE77-4AE2-9966-9E01317060A0}" dt="2022-03-29T15:55:08.153" v="7" actId="26606"/>
          <pc:sldLayoutMkLst>
            <pc:docMk/>
            <pc:sldMasterMk cId="1945328195" sldId="2147483713"/>
            <pc:sldLayoutMk cId="2726575734" sldId="2147483712"/>
          </pc:sldLayoutMkLst>
        </pc:sldLayoutChg>
      </pc:sldMasterChg>
      <pc:sldMasterChg chg="add del addSldLayout delSldLayout">
        <pc:chgData name="Julie DeMauro" userId="8586ec4e-0e74-4789-b49f-451292191717" providerId="ADAL" clId="{FD954077-CE77-4AE2-9966-9E01317060A0}" dt="2022-03-29T15:55:26.453" v="11" actId="26606"/>
        <pc:sldMasterMkLst>
          <pc:docMk/>
          <pc:sldMasterMk cId="2149361282" sldId="2147483739"/>
        </pc:sldMasterMkLst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446017519" sldId="2147483728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2282806659" sldId="2147483729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2446527278" sldId="2147483730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734978421" sldId="2147483731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1657691293" sldId="2147483732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1895124845" sldId="2147483733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852349629" sldId="2147483734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468546766" sldId="2147483735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689929841" sldId="2147483736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3187144348" sldId="2147483737"/>
          </pc:sldLayoutMkLst>
        </pc:sldLayoutChg>
        <pc:sldLayoutChg chg="add del">
          <pc:chgData name="Julie DeMauro" userId="8586ec4e-0e74-4789-b49f-451292191717" providerId="ADAL" clId="{FD954077-CE77-4AE2-9966-9E01317060A0}" dt="2022-03-29T15:55:26.453" v="11" actId="26606"/>
          <pc:sldLayoutMkLst>
            <pc:docMk/>
            <pc:sldMasterMk cId="2149361282" sldId="2147483739"/>
            <pc:sldLayoutMk cId="221093616" sldId="2147483738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9BEF0-4E4D-4265-B319-53B11649B91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E18BEF-4239-4AAD-997B-0BB8AA7041A2}">
      <dgm:prSet/>
      <dgm:spPr/>
      <dgm:t>
        <a:bodyPr/>
        <a:lstStyle/>
        <a:p>
          <a:r>
            <a:rPr lang="en-US" dirty="0"/>
            <a:t>Community Development Block Development Grants </a:t>
          </a:r>
        </a:p>
        <a:p>
          <a:r>
            <a:rPr lang="en-US" dirty="0"/>
            <a:t>(CDBG) – Funded by HUD</a:t>
          </a:r>
        </a:p>
      </dgm:t>
    </dgm:pt>
    <dgm:pt modelId="{1CBE40CE-EC50-4C21-A606-C536EC88D423}" type="parTrans" cxnId="{1CB20C20-49AF-4A3C-B150-0E8B9E8F6503}">
      <dgm:prSet/>
      <dgm:spPr/>
      <dgm:t>
        <a:bodyPr/>
        <a:lstStyle/>
        <a:p>
          <a:endParaRPr lang="en-US"/>
        </a:p>
      </dgm:t>
    </dgm:pt>
    <dgm:pt modelId="{9E24B47E-4B71-424C-867F-57410D500D4E}" type="sibTrans" cxnId="{1CB20C20-49AF-4A3C-B150-0E8B9E8F6503}">
      <dgm:prSet/>
      <dgm:spPr/>
      <dgm:t>
        <a:bodyPr/>
        <a:lstStyle/>
        <a:p>
          <a:endParaRPr lang="en-US"/>
        </a:p>
      </dgm:t>
    </dgm:pt>
    <dgm:pt modelId="{A7AC6A46-6A1F-410F-8A90-19C239D69BAD}">
      <dgm:prSet/>
      <dgm:spPr/>
      <dgm:t>
        <a:bodyPr/>
        <a:lstStyle/>
        <a:p>
          <a:r>
            <a:rPr lang="en-US" dirty="0"/>
            <a:t>Small Business Technical Support Grants For Broadway</a:t>
          </a:r>
        </a:p>
        <a:p>
          <a:r>
            <a:rPr lang="en-US" dirty="0"/>
            <a:t> Funded by ARPA</a:t>
          </a:r>
        </a:p>
      </dgm:t>
    </dgm:pt>
    <dgm:pt modelId="{AADDA7AB-103E-4587-AA3A-07BFCD4224E5}" type="parTrans" cxnId="{66A0B864-C354-418F-9487-1F1D63038B4C}">
      <dgm:prSet/>
      <dgm:spPr/>
      <dgm:t>
        <a:bodyPr/>
        <a:lstStyle/>
        <a:p>
          <a:endParaRPr lang="en-US"/>
        </a:p>
      </dgm:t>
    </dgm:pt>
    <dgm:pt modelId="{85EF6C35-4030-42C0-9F97-43B2BDD664D1}" type="sibTrans" cxnId="{66A0B864-C354-418F-9487-1F1D63038B4C}">
      <dgm:prSet/>
      <dgm:spPr/>
      <dgm:t>
        <a:bodyPr/>
        <a:lstStyle/>
        <a:p>
          <a:endParaRPr lang="en-US"/>
        </a:p>
      </dgm:t>
    </dgm:pt>
    <dgm:pt modelId="{3393F699-4FFC-454A-8FBF-10355B5F628C}">
      <dgm:prSet/>
      <dgm:spPr/>
      <dgm:t>
        <a:bodyPr/>
        <a:lstStyle/>
        <a:p>
          <a:r>
            <a:rPr lang="en-US" dirty="0"/>
            <a:t>Small Business Financial Support Grants </a:t>
          </a:r>
        </a:p>
        <a:p>
          <a:r>
            <a:rPr lang="en-US" dirty="0"/>
            <a:t>Funded by ARPA</a:t>
          </a:r>
        </a:p>
      </dgm:t>
    </dgm:pt>
    <dgm:pt modelId="{C410C6E4-91CC-4851-B122-BEE90AD8F1F0}" type="parTrans" cxnId="{3AAF2F03-CB0B-4EB3-A243-073113814F7E}">
      <dgm:prSet/>
      <dgm:spPr/>
      <dgm:t>
        <a:bodyPr/>
        <a:lstStyle/>
        <a:p>
          <a:endParaRPr lang="en-US"/>
        </a:p>
      </dgm:t>
    </dgm:pt>
    <dgm:pt modelId="{5AF74783-65C4-4B6A-8AEE-7784F6B0F394}" type="sibTrans" cxnId="{3AAF2F03-CB0B-4EB3-A243-073113814F7E}">
      <dgm:prSet/>
      <dgm:spPr/>
      <dgm:t>
        <a:bodyPr/>
        <a:lstStyle/>
        <a:p>
          <a:endParaRPr lang="en-US"/>
        </a:p>
      </dgm:t>
    </dgm:pt>
    <dgm:pt modelId="{DB1AE103-96D7-4F39-84F1-1A3A414B7DED}" type="pres">
      <dgm:prSet presAssocID="{9FA9BEF0-4E4D-4265-B319-53B11649B913}" presName="vert0" presStyleCnt="0">
        <dgm:presLayoutVars>
          <dgm:dir/>
          <dgm:animOne val="branch"/>
          <dgm:animLvl val="lvl"/>
        </dgm:presLayoutVars>
      </dgm:prSet>
      <dgm:spPr/>
    </dgm:pt>
    <dgm:pt modelId="{8848FD76-1D16-4C22-87F8-B268ECAABBBE}" type="pres">
      <dgm:prSet presAssocID="{96E18BEF-4239-4AAD-997B-0BB8AA7041A2}" presName="thickLine" presStyleLbl="alignNode1" presStyleIdx="0" presStyleCnt="3"/>
      <dgm:spPr/>
    </dgm:pt>
    <dgm:pt modelId="{381D8982-2D50-4062-A8DE-5D2BDCA0064F}" type="pres">
      <dgm:prSet presAssocID="{96E18BEF-4239-4AAD-997B-0BB8AA7041A2}" presName="horz1" presStyleCnt="0"/>
      <dgm:spPr/>
    </dgm:pt>
    <dgm:pt modelId="{7FC6261D-CFE3-46C8-A20F-ECC9683F95E4}" type="pres">
      <dgm:prSet presAssocID="{96E18BEF-4239-4AAD-997B-0BB8AA7041A2}" presName="tx1" presStyleLbl="revTx" presStyleIdx="0" presStyleCnt="3"/>
      <dgm:spPr/>
    </dgm:pt>
    <dgm:pt modelId="{F0145C75-B063-4243-BA2B-141BC642450F}" type="pres">
      <dgm:prSet presAssocID="{96E18BEF-4239-4AAD-997B-0BB8AA7041A2}" presName="vert1" presStyleCnt="0"/>
      <dgm:spPr/>
    </dgm:pt>
    <dgm:pt modelId="{5B8BEC95-4F44-4E07-A6F6-444B0DFB2C4A}" type="pres">
      <dgm:prSet presAssocID="{A7AC6A46-6A1F-410F-8A90-19C239D69BAD}" presName="thickLine" presStyleLbl="alignNode1" presStyleIdx="1" presStyleCnt="3"/>
      <dgm:spPr/>
    </dgm:pt>
    <dgm:pt modelId="{6C4EA930-600A-46B0-8759-F20109390B65}" type="pres">
      <dgm:prSet presAssocID="{A7AC6A46-6A1F-410F-8A90-19C239D69BAD}" presName="horz1" presStyleCnt="0"/>
      <dgm:spPr/>
    </dgm:pt>
    <dgm:pt modelId="{00A96A8F-354C-4F92-95A1-0E4993075738}" type="pres">
      <dgm:prSet presAssocID="{A7AC6A46-6A1F-410F-8A90-19C239D69BAD}" presName="tx1" presStyleLbl="revTx" presStyleIdx="1" presStyleCnt="3"/>
      <dgm:spPr/>
    </dgm:pt>
    <dgm:pt modelId="{2A644369-DAB4-4AF7-AE5E-C4F24F3D7D8A}" type="pres">
      <dgm:prSet presAssocID="{A7AC6A46-6A1F-410F-8A90-19C239D69BAD}" presName="vert1" presStyleCnt="0"/>
      <dgm:spPr/>
    </dgm:pt>
    <dgm:pt modelId="{284DCB77-1C1F-443F-9D51-8E3E62EA8539}" type="pres">
      <dgm:prSet presAssocID="{3393F699-4FFC-454A-8FBF-10355B5F628C}" presName="thickLine" presStyleLbl="alignNode1" presStyleIdx="2" presStyleCnt="3"/>
      <dgm:spPr/>
    </dgm:pt>
    <dgm:pt modelId="{AD8E4F75-5F55-4BC2-B9B1-3D2CB34CB943}" type="pres">
      <dgm:prSet presAssocID="{3393F699-4FFC-454A-8FBF-10355B5F628C}" presName="horz1" presStyleCnt="0"/>
      <dgm:spPr/>
    </dgm:pt>
    <dgm:pt modelId="{DBB7C662-F827-4B44-BF4A-7C104740A67C}" type="pres">
      <dgm:prSet presAssocID="{3393F699-4FFC-454A-8FBF-10355B5F628C}" presName="tx1" presStyleLbl="revTx" presStyleIdx="2" presStyleCnt="3"/>
      <dgm:spPr/>
    </dgm:pt>
    <dgm:pt modelId="{F9850C5F-DB1C-4135-B217-DA73C430B2AE}" type="pres">
      <dgm:prSet presAssocID="{3393F699-4FFC-454A-8FBF-10355B5F628C}" presName="vert1" presStyleCnt="0"/>
      <dgm:spPr/>
    </dgm:pt>
  </dgm:ptLst>
  <dgm:cxnLst>
    <dgm:cxn modelId="{3AAF2F03-CB0B-4EB3-A243-073113814F7E}" srcId="{9FA9BEF0-4E4D-4265-B319-53B11649B913}" destId="{3393F699-4FFC-454A-8FBF-10355B5F628C}" srcOrd="2" destOrd="0" parTransId="{C410C6E4-91CC-4851-B122-BEE90AD8F1F0}" sibTransId="{5AF74783-65C4-4B6A-8AEE-7784F6B0F394}"/>
    <dgm:cxn modelId="{3F6FF510-E76A-428E-87FC-628CCD9F01BD}" type="presOf" srcId="{A7AC6A46-6A1F-410F-8A90-19C239D69BAD}" destId="{00A96A8F-354C-4F92-95A1-0E4993075738}" srcOrd="0" destOrd="0" presId="urn:microsoft.com/office/officeart/2008/layout/LinedList"/>
    <dgm:cxn modelId="{1CB20C20-49AF-4A3C-B150-0E8B9E8F6503}" srcId="{9FA9BEF0-4E4D-4265-B319-53B11649B913}" destId="{96E18BEF-4239-4AAD-997B-0BB8AA7041A2}" srcOrd="0" destOrd="0" parTransId="{1CBE40CE-EC50-4C21-A606-C536EC88D423}" sibTransId="{9E24B47E-4B71-424C-867F-57410D500D4E}"/>
    <dgm:cxn modelId="{66A0B864-C354-418F-9487-1F1D63038B4C}" srcId="{9FA9BEF0-4E4D-4265-B319-53B11649B913}" destId="{A7AC6A46-6A1F-410F-8A90-19C239D69BAD}" srcOrd="1" destOrd="0" parTransId="{AADDA7AB-103E-4587-AA3A-07BFCD4224E5}" sibTransId="{85EF6C35-4030-42C0-9F97-43B2BDD664D1}"/>
    <dgm:cxn modelId="{67DC85A4-7807-4EAA-BBBC-A591E5D928C4}" type="presOf" srcId="{9FA9BEF0-4E4D-4265-B319-53B11649B913}" destId="{DB1AE103-96D7-4F39-84F1-1A3A414B7DED}" srcOrd="0" destOrd="0" presId="urn:microsoft.com/office/officeart/2008/layout/LinedList"/>
    <dgm:cxn modelId="{FFEED1A6-5030-419F-A9F9-8D4E534E6BF1}" type="presOf" srcId="{96E18BEF-4239-4AAD-997B-0BB8AA7041A2}" destId="{7FC6261D-CFE3-46C8-A20F-ECC9683F95E4}" srcOrd="0" destOrd="0" presId="urn:microsoft.com/office/officeart/2008/layout/LinedList"/>
    <dgm:cxn modelId="{A76493E8-3BF4-4540-B67D-32BB38E73554}" type="presOf" srcId="{3393F699-4FFC-454A-8FBF-10355B5F628C}" destId="{DBB7C662-F827-4B44-BF4A-7C104740A67C}" srcOrd="0" destOrd="0" presId="urn:microsoft.com/office/officeart/2008/layout/LinedList"/>
    <dgm:cxn modelId="{2EFA1868-A70B-4AE8-A26E-26923569BF61}" type="presParOf" srcId="{DB1AE103-96D7-4F39-84F1-1A3A414B7DED}" destId="{8848FD76-1D16-4C22-87F8-B268ECAABBBE}" srcOrd="0" destOrd="0" presId="urn:microsoft.com/office/officeart/2008/layout/LinedList"/>
    <dgm:cxn modelId="{7EF9EB70-88E6-4B53-93FB-5F6C1371C461}" type="presParOf" srcId="{DB1AE103-96D7-4F39-84F1-1A3A414B7DED}" destId="{381D8982-2D50-4062-A8DE-5D2BDCA0064F}" srcOrd="1" destOrd="0" presId="urn:microsoft.com/office/officeart/2008/layout/LinedList"/>
    <dgm:cxn modelId="{4ABC6975-17B9-498A-A2BA-9339918FE7CC}" type="presParOf" srcId="{381D8982-2D50-4062-A8DE-5D2BDCA0064F}" destId="{7FC6261D-CFE3-46C8-A20F-ECC9683F95E4}" srcOrd="0" destOrd="0" presId="urn:microsoft.com/office/officeart/2008/layout/LinedList"/>
    <dgm:cxn modelId="{D3FE8920-8819-4B18-8943-EAB364FDE382}" type="presParOf" srcId="{381D8982-2D50-4062-A8DE-5D2BDCA0064F}" destId="{F0145C75-B063-4243-BA2B-141BC642450F}" srcOrd="1" destOrd="0" presId="urn:microsoft.com/office/officeart/2008/layout/LinedList"/>
    <dgm:cxn modelId="{75DEAC69-ED95-4ACC-A121-0A157C53110A}" type="presParOf" srcId="{DB1AE103-96D7-4F39-84F1-1A3A414B7DED}" destId="{5B8BEC95-4F44-4E07-A6F6-444B0DFB2C4A}" srcOrd="2" destOrd="0" presId="urn:microsoft.com/office/officeart/2008/layout/LinedList"/>
    <dgm:cxn modelId="{2DE58061-17A4-45E0-BE10-DD710BB7205C}" type="presParOf" srcId="{DB1AE103-96D7-4F39-84F1-1A3A414B7DED}" destId="{6C4EA930-600A-46B0-8759-F20109390B65}" srcOrd="3" destOrd="0" presId="urn:microsoft.com/office/officeart/2008/layout/LinedList"/>
    <dgm:cxn modelId="{B2A3EB89-206F-4233-8727-BBFB2FAE19F3}" type="presParOf" srcId="{6C4EA930-600A-46B0-8759-F20109390B65}" destId="{00A96A8F-354C-4F92-95A1-0E4993075738}" srcOrd="0" destOrd="0" presId="urn:microsoft.com/office/officeart/2008/layout/LinedList"/>
    <dgm:cxn modelId="{F2D9B7F9-326F-404D-883D-34E05F4CCB75}" type="presParOf" srcId="{6C4EA930-600A-46B0-8759-F20109390B65}" destId="{2A644369-DAB4-4AF7-AE5E-C4F24F3D7D8A}" srcOrd="1" destOrd="0" presId="urn:microsoft.com/office/officeart/2008/layout/LinedList"/>
    <dgm:cxn modelId="{C7F4E574-F678-426A-9849-4745C588ED3D}" type="presParOf" srcId="{DB1AE103-96D7-4F39-84F1-1A3A414B7DED}" destId="{284DCB77-1C1F-443F-9D51-8E3E62EA8539}" srcOrd="4" destOrd="0" presId="urn:microsoft.com/office/officeart/2008/layout/LinedList"/>
    <dgm:cxn modelId="{5E30F6A7-7939-4D84-9184-0C8E4BE4ECE7}" type="presParOf" srcId="{DB1AE103-96D7-4F39-84F1-1A3A414B7DED}" destId="{AD8E4F75-5F55-4BC2-B9B1-3D2CB34CB943}" srcOrd="5" destOrd="0" presId="urn:microsoft.com/office/officeart/2008/layout/LinedList"/>
    <dgm:cxn modelId="{E747BA3B-8596-415D-9999-08185840073F}" type="presParOf" srcId="{AD8E4F75-5F55-4BC2-B9B1-3D2CB34CB943}" destId="{DBB7C662-F827-4B44-BF4A-7C104740A67C}" srcOrd="0" destOrd="0" presId="urn:microsoft.com/office/officeart/2008/layout/LinedList"/>
    <dgm:cxn modelId="{C103E5ED-41DE-4187-9FD5-3FD7C6F04534}" type="presParOf" srcId="{AD8E4F75-5F55-4BC2-B9B1-3D2CB34CB943}" destId="{F9850C5F-DB1C-4135-B217-DA73C430B2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E80E84-0AFE-4E72-8AD6-7B0BA0FB8D9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271DD0D-3882-4674-9DD9-29FB10F1FA34}">
      <dgm:prSet/>
      <dgm:spPr/>
      <dgm:t>
        <a:bodyPr/>
        <a:lstStyle/>
        <a:p>
          <a:r>
            <a:rPr lang="en-US" dirty="0"/>
            <a:t>All small business owners interested in applying for any one of the small business grant program must self register for a Unique Entity ID (UEI)  at </a:t>
          </a:r>
          <a:r>
            <a:rPr lang="en-US" dirty="0" err="1"/>
            <a:t>Sam.Gov</a:t>
          </a:r>
          <a:endParaRPr lang="en-US" dirty="0"/>
        </a:p>
      </dgm:t>
    </dgm:pt>
    <dgm:pt modelId="{2030B20D-1A8A-4D25-9AE1-1C98613F769C}" type="parTrans" cxnId="{B424E5DD-6AA3-48CB-A10F-E5385562D751}">
      <dgm:prSet/>
      <dgm:spPr/>
      <dgm:t>
        <a:bodyPr/>
        <a:lstStyle/>
        <a:p>
          <a:endParaRPr lang="en-US"/>
        </a:p>
      </dgm:t>
    </dgm:pt>
    <dgm:pt modelId="{0FDD85DA-38EF-48F7-9386-0CA00EE037FD}" type="sibTrans" cxnId="{B424E5DD-6AA3-48CB-A10F-E5385562D751}">
      <dgm:prSet/>
      <dgm:spPr/>
      <dgm:t>
        <a:bodyPr/>
        <a:lstStyle/>
        <a:p>
          <a:endParaRPr lang="en-US"/>
        </a:p>
      </dgm:t>
    </dgm:pt>
    <dgm:pt modelId="{85ECA126-3159-443A-AE81-F29FFE49AF8B}">
      <dgm:prSet/>
      <dgm:spPr/>
      <dgm:t>
        <a:bodyPr/>
        <a:lstStyle/>
        <a:p>
          <a:r>
            <a:rPr lang="en-US"/>
            <a:t>Sam.Gov is a system for award management and  is an official website of the US Government. This registration process is FREE.</a:t>
          </a:r>
        </a:p>
      </dgm:t>
    </dgm:pt>
    <dgm:pt modelId="{A6065A9A-22F7-40A0-9E63-CF275DB29D5B}" type="parTrans" cxnId="{0E04CDA2-562F-426F-B528-580192F3E328}">
      <dgm:prSet/>
      <dgm:spPr/>
      <dgm:t>
        <a:bodyPr/>
        <a:lstStyle/>
        <a:p>
          <a:endParaRPr lang="en-US"/>
        </a:p>
      </dgm:t>
    </dgm:pt>
    <dgm:pt modelId="{D626447D-D674-43F5-9155-C4D928848099}" type="sibTrans" cxnId="{0E04CDA2-562F-426F-B528-580192F3E328}">
      <dgm:prSet/>
      <dgm:spPr/>
      <dgm:t>
        <a:bodyPr/>
        <a:lstStyle/>
        <a:p>
          <a:endParaRPr lang="en-US"/>
        </a:p>
      </dgm:t>
    </dgm:pt>
    <dgm:pt modelId="{496414AB-4BB0-41F8-9185-F52B2F40A723}">
      <dgm:prSet/>
      <dgm:spPr/>
      <dgm:t>
        <a:bodyPr/>
        <a:lstStyle/>
        <a:p>
          <a:endParaRPr lang="en-US" dirty="0"/>
        </a:p>
        <a:p>
          <a:r>
            <a:rPr lang="en-US" dirty="0"/>
            <a:t>Registration is valid for one year.</a:t>
          </a:r>
        </a:p>
      </dgm:t>
    </dgm:pt>
    <dgm:pt modelId="{815B1273-FF31-49DD-81F6-E829D463FE03}" type="parTrans" cxnId="{1B7A09C9-42DA-4CD0-9B8E-FF850A60D9C2}">
      <dgm:prSet/>
      <dgm:spPr/>
      <dgm:t>
        <a:bodyPr/>
        <a:lstStyle/>
        <a:p>
          <a:endParaRPr lang="en-US"/>
        </a:p>
      </dgm:t>
    </dgm:pt>
    <dgm:pt modelId="{5AA68983-87ED-4565-A8F2-3B013F291B15}" type="sibTrans" cxnId="{1B7A09C9-42DA-4CD0-9B8E-FF850A60D9C2}">
      <dgm:prSet/>
      <dgm:spPr/>
      <dgm:t>
        <a:bodyPr/>
        <a:lstStyle/>
        <a:p>
          <a:endParaRPr lang="en-US"/>
        </a:p>
      </dgm:t>
    </dgm:pt>
    <dgm:pt modelId="{4309EBDA-FC67-4FCB-BEFD-F80BBF43517B}">
      <dgm:prSet/>
      <dgm:spPr/>
      <dgm:t>
        <a:bodyPr/>
        <a:lstStyle/>
        <a:p>
          <a:endParaRPr lang="en-US" dirty="0"/>
        </a:p>
        <a:p>
          <a:r>
            <a:rPr lang="en-US" dirty="0"/>
            <a:t>The registration process takes 5 to 25 business days. </a:t>
          </a:r>
        </a:p>
      </dgm:t>
    </dgm:pt>
    <dgm:pt modelId="{920CE343-5896-496D-B7DE-A3253727B17C}" type="parTrans" cxnId="{1B24D542-D4A2-4D09-8186-9663BB93180B}">
      <dgm:prSet/>
      <dgm:spPr/>
      <dgm:t>
        <a:bodyPr/>
        <a:lstStyle/>
        <a:p>
          <a:endParaRPr lang="en-US"/>
        </a:p>
      </dgm:t>
    </dgm:pt>
    <dgm:pt modelId="{8906B15A-764C-4F6C-AB57-55095EB60C60}" type="sibTrans" cxnId="{1B24D542-D4A2-4D09-8186-9663BB93180B}">
      <dgm:prSet/>
      <dgm:spPr/>
      <dgm:t>
        <a:bodyPr/>
        <a:lstStyle/>
        <a:p>
          <a:endParaRPr lang="en-US"/>
        </a:p>
      </dgm:t>
    </dgm:pt>
    <dgm:pt modelId="{6E2DF23B-0954-41FB-A31E-A72E31424FBA}" type="pres">
      <dgm:prSet presAssocID="{A6E80E84-0AFE-4E72-8AD6-7B0BA0FB8D96}" presName="vert0" presStyleCnt="0">
        <dgm:presLayoutVars>
          <dgm:dir/>
          <dgm:animOne val="branch"/>
          <dgm:animLvl val="lvl"/>
        </dgm:presLayoutVars>
      </dgm:prSet>
      <dgm:spPr/>
    </dgm:pt>
    <dgm:pt modelId="{2FC65CB0-E971-4992-A39C-5F387B6612A8}" type="pres">
      <dgm:prSet presAssocID="{5271DD0D-3882-4674-9DD9-29FB10F1FA34}" presName="thickLine" presStyleLbl="alignNode1" presStyleIdx="0" presStyleCnt="4"/>
      <dgm:spPr/>
    </dgm:pt>
    <dgm:pt modelId="{F9498194-11C3-4696-BC1F-859184E9D88C}" type="pres">
      <dgm:prSet presAssocID="{5271DD0D-3882-4674-9DD9-29FB10F1FA34}" presName="horz1" presStyleCnt="0"/>
      <dgm:spPr/>
    </dgm:pt>
    <dgm:pt modelId="{338F80BE-376F-4C0D-B286-E834824DAFAA}" type="pres">
      <dgm:prSet presAssocID="{5271DD0D-3882-4674-9DD9-29FB10F1FA34}" presName="tx1" presStyleLbl="revTx" presStyleIdx="0" presStyleCnt="4"/>
      <dgm:spPr/>
    </dgm:pt>
    <dgm:pt modelId="{BFCDB3DC-723C-426B-9CBD-2D7CBC4C844A}" type="pres">
      <dgm:prSet presAssocID="{5271DD0D-3882-4674-9DD9-29FB10F1FA34}" presName="vert1" presStyleCnt="0"/>
      <dgm:spPr/>
    </dgm:pt>
    <dgm:pt modelId="{FF708947-3298-45B5-94E7-5CDDCF95C809}" type="pres">
      <dgm:prSet presAssocID="{85ECA126-3159-443A-AE81-F29FFE49AF8B}" presName="thickLine" presStyleLbl="alignNode1" presStyleIdx="1" presStyleCnt="4"/>
      <dgm:spPr/>
    </dgm:pt>
    <dgm:pt modelId="{29FDA443-E625-4AC8-B031-2F45A72740C2}" type="pres">
      <dgm:prSet presAssocID="{85ECA126-3159-443A-AE81-F29FFE49AF8B}" presName="horz1" presStyleCnt="0"/>
      <dgm:spPr/>
    </dgm:pt>
    <dgm:pt modelId="{48A0C81E-425A-4FB4-BA8D-A548207014BE}" type="pres">
      <dgm:prSet presAssocID="{85ECA126-3159-443A-AE81-F29FFE49AF8B}" presName="tx1" presStyleLbl="revTx" presStyleIdx="1" presStyleCnt="4"/>
      <dgm:spPr/>
    </dgm:pt>
    <dgm:pt modelId="{44C36F12-608F-4D5B-B513-BFEEE4374ACC}" type="pres">
      <dgm:prSet presAssocID="{85ECA126-3159-443A-AE81-F29FFE49AF8B}" presName="vert1" presStyleCnt="0"/>
      <dgm:spPr/>
    </dgm:pt>
    <dgm:pt modelId="{78C6C97B-E85A-4CA8-B10C-9169017E4714}" type="pres">
      <dgm:prSet presAssocID="{496414AB-4BB0-41F8-9185-F52B2F40A723}" presName="thickLine" presStyleLbl="alignNode1" presStyleIdx="2" presStyleCnt="4"/>
      <dgm:spPr/>
    </dgm:pt>
    <dgm:pt modelId="{BC2CC04A-3FBF-42CB-A385-EE06BA56EE4C}" type="pres">
      <dgm:prSet presAssocID="{496414AB-4BB0-41F8-9185-F52B2F40A723}" presName="horz1" presStyleCnt="0"/>
      <dgm:spPr/>
    </dgm:pt>
    <dgm:pt modelId="{5C1D3C68-7E43-479D-B177-F58AC508612A}" type="pres">
      <dgm:prSet presAssocID="{496414AB-4BB0-41F8-9185-F52B2F40A723}" presName="tx1" presStyleLbl="revTx" presStyleIdx="2" presStyleCnt="4"/>
      <dgm:spPr/>
    </dgm:pt>
    <dgm:pt modelId="{7370BBAF-7981-4044-A455-294153E1093A}" type="pres">
      <dgm:prSet presAssocID="{496414AB-4BB0-41F8-9185-F52B2F40A723}" presName="vert1" presStyleCnt="0"/>
      <dgm:spPr/>
    </dgm:pt>
    <dgm:pt modelId="{EFB073D7-64B2-40D0-AA92-764BD3BC53BE}" type="pres">
      <dgm:prSet presAssocID="{4309EBDA-FC67-4FCB-BEFD-F80BBF43517B}" presName="thickLine" presStyleLbl="alignNode1" presStyleIdx="3" presStyleCnt="4"/>
      <dgm:spPr/>
    </dgm:pt>
    <dgm:pt modelId="{08571581-A4F3-4A9B-853D-4BC43A4B04EB}" type="pres">
      <dgm:prSet presAssocID="{4309EBDA-FC67-4FCB-BEFD-F80BBF43517B}" presName="horz1" presStyleCnt="0"/>
      <dgm:spPr/>
    </dgm:pt>
    <dgm:pt modelId="{A780E67B-20E6-4705-AB72-C78BE433C626}" type="pres">
      <dgm:prSet presAssocID="{4309EBDA-FC67-4FCB-BEFD-F80BBF43517B}" presName="tx1" presStyleLbl="revTx" presStyleIdx="3" presStyleCnt="4"/>
      <dgm:spPr/>
    </dgm:pt>
    <dgm:pt modelId="{BEE8BE28-EADB-4EB4-819A-72AF5465AF2E}" type="pres">
      <dgm:prSet presAssocID="{4309EBDA-FC67-4FCB-BEFD-F80BBF43517B}" presName="vert1" presStyleCnt="0"/>
      <dgm:spPr/>
    </dgm:pt>
  </dgm:ptLst>
  <dgm:cxnLst>
    <dgm:cxn modelId="{1B24D542-D4A2-4D09-8186-9663BB93180B}" srcId="{A6E80E84-0AFE-4E72-8AD6-7B0BA0FB8D96}" destId="{4309EBDA-FC67-4FCB-BEFD-F80BBF43517B}" srcOrd="3" destOrd="0" parTransId="{920CE343-5896-496D-B7DE-A3253727B17C}" sibTransId="{8906B15A-764C-4F6C-AB57-55095EB60C60}"/>
    <dgm:cxn modelId="{35406D74-7AD7-4277-A894-D2D0A01ACD4F}" type="presOf" srcId="{496414AB-4BB0-41F8-9185-F52B2F40A723}" destId="{5C1D3C68-7E43-479D-B177-F58AC508612A}" srcOrd="0" destOrd="0" presId="urn:microsoft.com/office/officeart/2008/layout/LinedList"/>
    <dgm:cxn modelId="{0E04CDA2-562F-426F-B528-580192F3E328}" srcId="{A6E80E84-0AFE-4E72-8AD6-7B0BA0FB8D96}" destId="{85ECA126-3159-443A-AE81-F29FFE49AF8B}" srcOrd="1" destOrd="0" parTransId="{A6065A9A-22F7-40A0-9E63-CF275DB29D5B}" sibTransId="{D626447D-D674-43F5-9155-C4D928848099}"/>
    <dgm:cxn modelId="{1EFAF1A5-5BDE-415B-A1ED-6CF2E5B1F66D}" type="presOf" srcId="{4309EBDA-FC67-4FCB-BEFD-F80BBF43517B}" destId="{A780E67B-20E6-4705-AB72-C78BE433C626}" srcOrd="0" destOrd="0" presId="urn:microsoft.com/office/officeart/2008/layout/LinedList"/>
    <dgm:cxn modelId="{DF8F65A6-8F8F-4BD4-8395-E6195DAE9C81}" type="presOf" srcId="{85ECA126-3159-443A-AE81-F29FFE49AF8B}" destId="{48A0C81E-425A-4FB4-BA8D-A548207014BE}" srcOrd="0" destOrd="0" presId="urn:microsoft.com/office/officeart/2008/layout/LinedList"/>
    <dgm:cxn modelId="{7E80B1A6-1901-46E2-BC18-07F6919CE61E}" type="presOf" srcId="{A6E80E84-0AFE-4E72-8AD6-7B0BA0FB8D96}" destId="{6E2DF23B-0954-41FB-A31E-A72E31424FBA}" srcOrd="0" destOrd="0" presId="urn:microsoft.com/office/officeart/2008/layout/LinedList"/>
    <dgm:cxn modelId="{1B7A09C9-42DA-4CD0-9B8E-FF850A60D9C2}" srcId="{A6E80E84-0AFE-4E72-8AD6-7B0BA0FB8D96}" destId="{496414AB-4BB0-41F8-9185-F52B2F40A723}" srcOrd="2" destOrd="0" parTransId="{815B1273-FF31-49DD-81F6-E829D463FE03}" sibTransId="{5AA68983-87ED-4565-A8F2-3B013F291B15}"/>
    <dgm:cxn modelId="{7C5309D3-7E40-48A4-8D16-DE24AE5303BC}" type="presOf" srcId="{5271DD0D-3882-4674-9DD9-29FB10F1FA34}" destId="{338F80BE-376F-4C0D-B286-E834824DAFAA}" srcOrd="0" destOrd="0" presId="urn:microsoft.com/office/officeart/2008/layout/LinedList"/>
    <dgm:cxn modelId="{B424E5DD-6AA3-48CB-A10F-E5385562D751}" srcId="{A6E80E84-0AFE-4E72-8AD6-7B0BA0FB8D96}" destId="{5271DD0D-3882-4674-9DD9-29FB10F1FA34}" srcOrd="0" destOrd="0" parTransId="{2030B20D-1A8A-4D25-9AE1-1C98613F769C}" sibTransId="{0FDD85DA-38EF-48F7-9386-0CA00EE037FD}"/>
    <dgm:cxn modelId="{79D1F2F0-9B69-4D89-8053-45BC05809C22}" type="presParOf" srcId="{6E2DF23B-0954-41FB-A31E-A72E31424FBA}" destId="{2FC65CB0-E971-4992-A39C-5F387B6612A8}" srcOrd="0" destOrd="0" presId="urn:microsoft.com/office/officeart/2008/layout/LinedList"/>
    <dgm:cxn modelId="{7F6E864F-D384-4734-8443-7DC53F697C74}" type="presParOf" srcId="{6E2DF23B-0954-41FB-A31E-A72E31424FBA}" destId="{F9498194-11C3-4696-BC1F-859184E9D88C}" srcOrd="1" destOrd="0" presId="urn:microsoft.com/office/officeart/2008/layout/LinedList"/>
    <dgm:cxn modelId="{01A619FF-CBF3-49D9-8DE5-E36872896158}" type="presParOf" srcId="{F9498194-11C3-4696-BC1F-859184E9D88C}" destId="{338F80BE-376F-4C0D-B286-E834824DAFAA}" srcOrd="0" destOrd="0" presId="urn:microsoft.com/office/officeart/2008/layout/LinedList"/>
    <dgm:cxn modelId="{93C95E8C-88BA-40B9-8286-9DB93CF53964}" type="presParOf" srcId="{F9498194-11C3-4696-BC1F-859184E9D88C}" destId="{BFCDB3DC-723C-426B-9CBD-2D7CBC4C844A}" srcOrd="1" destOrd="0" presId="urn:microsoft.com/office/officeart/2008/layout/LinedList"/>
    <dgm:cxn modelId="{DFC36933-C08E-4304-8375-1D4EC8B81590}" type="presParOf" srcId="{6E2DF23B-0954-41FB-A31E-A72E31424FBA}" destId="{FF708947-3298-45B5-94E7-5CDDCF95C809}" srcOrd="2" destOrd="0" presId="urn:microsoft.com/office/officeart/2008/layout/LinedList"/>
    <dgm:cxn modelId="{DF195CDC-E7D4-46F1-B116-C94A4DA97523}" type="presParOf" srcId="{6E2DF23B-0954-41FB-A31E-A72E31424FBA}" destId="{29FDA443-E625-4AC8-B031-2F45A72740C2}" srcOrd="3" destOrd="0" presId="urn:microsoft.com/office/officeart/2008/layout/LinedList"/>
    <dgm:cxn modelId="{171B36BE-642D-458A-B62F-BFB6CEEA76FD}" type="presParOf" srcId="{29FDA443-E625-4AC8-B031-2F45A72740C2}" destId="{48A0C81E-425A-4FB4-BA8D-A548207014BE}" srcOrd="0" destOrd="0" presId="urn:microsoft.com/office/officeart/2008/layout/LinedList"/>
    <dgm:cxn modelId="{1C4535DD-DE2F-4760-B774-4A6D7EFB8C44}" type="presParOf" srcId="{29FDA443-E625-4AC8-B031-2F45A72740C2}" destId="{44C36F12-608F-4D5B-B513-BFEEE4374ACC}" srcOrd="1" destOrd="0" presId="urn:microsoft.com/office/officeart/2008/layout/LinedList"/>
    <dgm:cxn modelId="{9F22288E-86C3-4B95-8C3D-F57B238DFF42}" type="presParOf" srcId="{6E2DF23B-0954-41FB-A31E-A72E31424FBA}" destId="{78C6C97B-E85A-4CA8-B10C-9169017E4714}" srcOrd="4" destOrd="0" presId="urn:microsoft.com/office/officeart/2008/layout/LinedList"/>
    <dgm:cxn modelId="{C7CE23F5-C719-4052-87DE-C08E9EA8DDBC}" type="presParOf" srcId="{6E2DF23B-0954-41FB-A31E-A72E31424FBA}" destId="{BC2CC04A-3FBF-42CB-A385-EE06BA56EE4C}" srcOrd="5" destOrd="0" presId="urn:microsoft.com/office/officeart/2008/layout/LinedList"/>
    <dgm:cxn modelId="{79C08460-ABA7-4D29-9EA4-832EB52EFA35}" type="presParOf" srcId="{BC2CC04A-3FBF-42CB-A385-EE06BA56EE4C}" destId="{5C1D3C68-7E43-479D-B177-F58AC508612A}" srcOrd="0" destOrd="0" presId="urn:microsoft.com/office/officeart/2008/layout/LinedList"/>
    <dgm:cxn modelId="{1CF95A0D-1C45-449C-9A58-36438B84BD5A}" type="presParOf" srcId="{BC2CC04A-3FBF-42CB-A385-EE06BA56EE4C}" destId="{7370BBAF-7981-4044-A455-294153E1093A}" srcOrd="1" destOrd="0" presId="urn:microsoft.com/office/officeart/2008/layout/LinedList"/>
    <dgm:cxn modelId="{DAA314EF-80F6-4FF2-B39F-BD34796760A7}" type="presParOf" srcId="{6E2DF23B-0954-41FB-A31E-A72E31424FBA}" destId="{EFB073D7-64B2-40D0-AA92-764BD3BC53BE}" srcOrd="6" destOrd="0" presId="urn:microsoft.com/office/officeart/2008/layout/LinedList"/>
    <dgm:cxn modelId="{5FC9CE56-E27F-48DF-9D4A-7C1BE4FE902E}" type="presParOf" srcId="{6E2DF23B-0954-41FB-A31E-A72E31424FBA}" destId="{08571581-A4F3-4A9B-853D-4BC43A4B04EB}" srcOrd="7" destOrd="0" presId="urn:microsoft.com/office/officeart/2008/layout/LinedList"/>
    <dgm:cxn modelId="{AE7FCC7A-110F-4B55-A83B-7810ED96B4F4}" type="presParOf" srcId="{08571581-A4F3-4A9B-853D-4BC43A4B04EB}" destId="{A780E67B-20E6-4705-AB72-C78BE433C626}" srcOrd="0" destOrd="0" presId="urn:microsoft.com/office/officeart/2008/layout/LinedList"/>
    <dgm:cxn modelId="{0D577A5A-5D68-4936-A87A-7CAEF3B21861}" type="presParOf" srcId="{08571581-A4F3-4A9B-853D-4BC43A4B04EB}" destId="{BEE8BE28-EADB-4EB4-819A-72AF5465AF2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02D507-C171-450E-A8AD-651CD0111B4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BCCB2AD-5CA6-4D51-AD05-4C11164C9C34}">
      <dgm:prSet/>
      <dgm:spPr/>
      <dgm:t>
        <a:bodyPr/>
        <a:lstStyle/>
        <a:p>
          <a:endParaRPr lang="en-US" dirty="0"/>
        </a:p>
        <a:p>
          <a:r>
            <a:rPr lang="en-US" dirty="0"/>
            <a:t>US Governments hires businesses that are registered through </a:t>
          </a:r>
          <a:r>
            <a:rPr lang="en-US" dirty="0" err="1"/>
            <a:t>Sam.Gov</a:t>
          </a:r>
          <a:endParaRPr lang="en-US" dirty="0"/>
        </a:p>
      </dgm:t>
    </dgm:pt>
    <dgm:pt modelId="{BB145296-B58F-4AD8-A037-81E38B03A5BD}" type="parTrans" cxnId="{45A06132-C298-4A93-B101-2A1994CDF362}">
      <dgm:prSet/>
      <dgm:spPr/>
      <dgm:t>
        <a:bodyPr/>
        <a:lstStyle/>
        <a:p>
          <a:endParaRPr lang="en-US"/>
        </a:p>
      </dgm:t>
    </dgm:pt>
    <dgm:pt modelId="{C299BD04-B962-4B13-9581-7715828FF1AF}" type="sibTrans" cxnId="{45A06132-C298-4A93-B101-2A1994CDF362}">
      <dgm:prSet/>
      <dgm:spPr/>
      <dgm:t>
        <a:bodyPr/>
        <a:lstStyle/>
        <a:p>
          <a:endParaRPr lang="en-US"/>
        </a:p>
      </dgm:t>
    </dgm:pt>
    <dgm:pt modelId="{86A46C20-0F0D-4C4A-9396-A12805EF2335}">
      <dgm:prSet/>
      <dgm:spPr/>
      <dgm:t>
        <a:bodyPr/>
        <a:lstStyle/>
        <a:p>
          <a:endParaRPr lang="en-US" dirty="0"/>
        </a:p>
        <a:p>
          <a:r>
            <a:rPr lang="en-US" dirty="0" err="1"/>
            <a:t>Sam.Gov</a:t>
          </a:r>
          <a:r>
            <a:rPr lang="en-US" dirty="0"/>
            <a:t> allows for businesses of all sizes to bid on federal contracts</a:t>
          </a:r>
        </a:p>
      </dgm:t>
    </dgm:pt>
    <dgm:pt modelId="{705EB541-9865-4537-A984-AA09F52531EE}" type="parTrans" cxnId="{0E10CC4F-AFBF-47D9-9187-D951A5B121A1}">
      <dgm:prSet/>
      <dgm:spPr/>
      <dgm:t>
        <a:bodyPr/>
        <a:lstStyle/>
        <a:p>
          <a:endParaRPr lang="en-US"/>
        </a:p>
      </dgm:t>
    </dgm:pt>
    <dgm:pt modelId="{83F7960A-8ADB-429D-B581-265178370687}" type="sibTrans" cxnId="{0E10CC4F-AFBF-47D9-9187-D951A5B121A1}">
      <dgm:prSet/>
      <dgm:spPr/>
      <dgm:t>
        <a:bodyPr/>
        <a:lstStyle/>
        <a:p>
          <a:endParaRPr lang="en-US"/>
        </a:p>
      </dgm:t>
    </dgm:pt>
    <dgm:pt modelId="{7F409B8B-A58A-4A69-89A2-48C9681E1B36}">
      <dgm:prSet/>
      <dgm:spPr/>
      <dgm:t>
        <a:bodyPr/>
        <a:lstStyle/>
        <a:p>
          <a:endParaRPr lang="en-US" dirty="0"/>
        </a:p>
        <a:p>
          <a:r>
            <a:rPr lang="en-US" dirty="0" err="1"/>
            <a:t>Sam.Gov</a:t>
          </a:r>
          <a:r>
            <a:rPr lang="en-US" dirty="0"/>
            <a:t> allows for businesses to apply for federal grants</a:t>
          </a:r>
        </a:p>
      </dgm:t>
    </dgm:pt>
    <dgm:pt modelId="{F6AD332A-CF26-462C-9E53-2BB57A9B239C}" type="parTrans" cxnId="{A321830E-DD5D-4289-A269-10F714A0C98D}">
      <dgm:prSet/>
      <dgm:spPr/>
      <dgm:t>
        <a:bodyPr/>
        <a:lstStyle/>
        <a:p>
          <a:endParaRPr lang="en-US"/>
        </a:p>
      </dgm:t>
    </dgm:pt>
    <dgm:pt modelId="{F440725B-AF27-4C45-99EC-9F8031709451}" type="sibTrans" cxnId="{A321830E-DD5D-4289-A269-10F714A0C98D}">
      <dgm:prSet/>
      <dgm:spPr/>
      <dgm:t>
        <a:bodyPr/>
        <a:lstStyle/>
        <a:p>
          <a:endParaRPr lang="en-US"/>
        </a:p>
      </dgm:t>
    </dgm:pt>
    <dgm:pt modelId="{3EDD2CA0-4174-44AB-94E7-02AA5D2E8B0E}">
      <dgm:prSet/>
      <dgm:spPr/>
      <dgm:t>
        <a:bodyPr/>
        <a:lstStyle/>
        <a:p>
          <a:r>
            <a:rPr lang="en-US"/>
            <a:t>Businesses in Revere are required to register at SAM.GOV to be eligible for all City Sponsored Grant programs that are funded soley by the US Government.</a:t>
          </a:r>
        </a:p>
      </dgm:t>
    </dgm:pt>
    <dgm:pt modelId="{05FAAA65-9E1D-428A-ACC1-79EA3D856C5C}" type="parTrans" cxnId="{E31C6012-CDCC-4A82-B7F2-A6141F497CF2}">
      <dgm:prSet/>
      <dgm:spPr/>
      <dgm:t>
        <a:bodyPr/>
        <a:lstStyle/>
        <a:p>
          <a:endParaRPr lang="en-US"/>
        </a:p>
      </dgm:t>
    </dgm:pt>
    <dgm:pt modelId="{AB3DD33C-354C-4844-9351-7E3CE3B480B3}" type="sibTrans" cxnId="{E31C6012-CDCC-4A82-B7F2-A6141F497CF2}">
      <dgm:prSet/>
      <dgm:spPr/>
      <dgm:t>
        <a:bodyPr/>
        <a:lstStyle/>
        <a:p>
          <a:endParaRPr lang="en-US"/>
        </a:p>
      </dgm:t>
    </dgm:pt>
    <dgm:pt modelId="{712CF6B2-32D4-4147-98A8-5797AE77972B}" type="pres">
      <dgm:prSet presAssocID="{5C02D507-C171-450E-A8AD-651CD0111B4C}" presName="vert0" presStyleCnt="0">
        <dgm:presLayoutVars>
          <dgm:dir/>
          <dgm:animOne val="branch"/>
          <dgm:animLvl val="lvl"/>
        </dgm:presLayoutVars>
      </dgm:prSet>
      <dgm:spPr/>
    </dgm:pt>
    <dgm:pt modelId="{DE340550-2623-48B1-ADD0-D8A2958E22AD}" type="pres">
      <dgm:prSet presAssocID="{5BCCB2AD-5CA6-4D51-AD05-4C11164C9C34}" presName="thickLine" presStyleLbl="alignNode1" presStyleIdx="0" presStyleCnt="4"/>
      <dgm:spPr/>
    </dgm:pt>
    <dgm:pt modelId="{4A25DF07-D03D-4853-B02B-5C52C0FA794D}" type="pres">
      <dgm:prSet presAssocID="{5BCCB2AD-5CA6-4D51-AD05-4C11164C9C34}" presName="horz1" presStyleCnt="0"/>
      <dgm:spPr/>
    </dgm:pt>
    <dgm:pt modelId="{4B0A1435-1527-4725-B6FA-4D3D2C50A517}" type="pres">
      <dgm:prSet presAssocID="{5BCCB2AD-5CA6-4D51-AD05-4C11164C9C34}" presName="tx1" presStyleLbl="revTx" presStyleIdx="0" presStyleCnt="4"/>
      <dgm:spPr/>
    </dgm:pt>
    <dgm:pt modelId="{1FFC3CBC-98C4-4757-8F28-2B2F22022833}" type="pres">
      <dgm:prSet presAssocID="{5BCCB2AD-5CA6-4D51-AD05-4C11164C9C34}" presName="vert1" presStyleCnt="0"/>
      <dgm:spPr/>
    </dgm:pt>
    <dgm:pt modelId="{EDD4245D-779D-436B-B093-91294852B5B5}" type="pres">
      <dgm:prSet presAssocID="{86A46C20-0F0D-4C4A-9396-A12805EF2335}" presName="thickLine" presStyleLbl="alignNode1" presStyleIdx="1" presStyleCnt="4"/>
      <dgm:spPr/>
    </dgm:pt>
    <dgm:pt modelId="{0AD2194C-5960-4CB9-8556-0EAB0D57DEC7}" type="pres">
      <dgm:prSet presAssocID="{86A46C20-0F0D-4C4A-9396-A12805EF2335}" presName="horz1" presStyleCnt="0"/>
      <dgm:spPr/>
    </dgm:pt>
    <dgm:pt modelId="{328B4497-7D46-4D16-A488-320C95B0DA88}" type="pres">
      <dgm:prSet presAssocID="{86A46C20-0F0D-4C4A-9396-A12805EF2335}" presName="tx1" presStyleLbl="revTx" presStyleIdx="1" presStyleCnt="4"/>
      <dgm:spPr/>
    </dgm:pt>
    <dgm:pt modelId="{8A9C7BDE-5303-4867-9A59-45AECFFB9D83}" type="pres">
      <dgm:prSet presAssocID="{86A46C20-0F0D-4C4A-9396-A12805EF2335}" presName="vert1" presStyleCnt="0"/>
      <dgm:spPr/>
    </dgm:pt>
    <dgm:pt modelId="{B913D1B7-708F-4AED-B1DF-7FFB0B60B382}" type="pres">
      <dgm:prSet presAssocID="{7F409B8B-A58A-4A69-89A2-48C9681E1B36}" presName="thickLine" presStyleLbl="alignNode1" presStyleIdx="2" presStyleCnt="4"/>
      <dgm:spPr/>
    </dgm:pt>
    <dgm:pt modelId="{02509085-7780-491D-A85B-9F9CD0372717}" type="pres">
      <dgm:prSet presAssocID="{7F409B8B-A58A-4A69-89A2-48C9681E1B36}" presName="horz1" presStyleCnt="0"/>
      <dgm:spPr/>
    </dgm:pt>
    <dgm:pt modelId="{A613C6FE-015D-4AE3-9DBD-C37E43B3A617}" type="pres">
      <dgm:prSet presAssocID="{7F409B8B-A58A-4A69-89A2-48C9681E1B36}" presName="tx1" presStyleLbl="revTx" presStyleIdx="2" presStyleCnt="4"/>
      <dgm:spPr/>
    </dgm:pt>
    <dgm:pt modelId="{AA35C199-52DB-4038-8866-D764E5EFD684}" type="pres">
      <dgm:prSet presAssocID="{7F409B8B-A58A-4A69-89A2-48C9681E1B36}" presName="vert1" presStyleCnt="0"/>
      <dgm:spPr/>
    </dgm:pt>
    <dgm:pt modelId="{AE8B542C-1CBF-4F3C-8B91-02AF1EC08E47}" type="pres">
      <dgm:prSet presAssocID="{3EDD2CA0-4174-44AB-94E7-02AA5D2E8B0E}" presName="thickLine" presStyleLbl="alignNode1" presStyleIdx="3" presStyleCnt="4"/>
      <dgm:spPr/>
    </dgm:pt>
    <dgm:pt modelId="{945D243D-7AD1-49C9-8604-86428F4F1492}" type="pres">
      <dgm:prSet presAssocID="{3EDD2CA0-4174-44AB-94E7-02AA5D2E8B0E}" presName="horz1" presStyleCnt="0"/>
      <dgm:spPr/>
    </dgm:pt>
    <dgm:pt modelId="{EB1162C6-286B-4C4D-887A-50DF8FFC5B80}" type="pres">
      <dgm:prSet presAssocID="{3EDD2CA0-4174-44AB-94E7-02AA5D2E8B0E}" presName="tx1" presStyleLbl="revTx" presStyleIdx="3" presStyleCnt="4"/>
      <dgm:spPr/>
    </dgm:pt>
    <dgm:pt modelId="{2E979B10-1ED1-4FD0-B3AA-B5EDBF20B840}" type="pres">
      <dgm:prSet presAssocID="{3EDD2CA0-4174-44AB-94E7-02AA5D2E8B0E}" presName="vert1" presStyleCnt="0"/>
      <dgm:spPr/>
    </dgm:pt>
  </dgm:ptLst>
  <dgm:cxnLst>
    <dgm:cxn modelId="{A321830E-DD5D-4289-A269-10F714A0C98D}" srcId="{5C02D507-C171-450E-A8AD-651CD0111B4C}" destId="{7F409B8B-A58A-4A69-89A2-48C9681E1B36}" srcOrd="2" destOrd="0" parTransId="{F6AD332A-CF26-462C-9E53-2BB57A9B239C}" sibTransId="{F440725B-AF27-4C45-99EC-9F8031709451}"/>
    <dgm:cxn modelId="{E31C6012-CDCC-4A82-B7F2-A6141F497CF2}" srcId="{5C02D507-C171-450E-A8AD-651CD0111B4C}" destId="{3EDD2CA0-4174-44AB-94E7-02AA5D2E8B0E}" srcOrd="3" destOrd="0" parTransId="{05FAAA65-9E1D-428A-ACC1-79EA3D856C5C}" sibTransId="{AB3DD33C-354C-4844-9351-7E3CE3B480B3}"/>
    <dgm:cxn modelId="{F39F8315-2C16-4E4E-B8BA-909ADB5E3138}" type="presOf" srcId="{86A46C20-0F0D-4C4A-9396-A12805EF2335}" destId="{328B4497-7D46-4D16-A488-320C95B0DA88}" srcOrd="0" destOrd="0" presId="urn:microsoft.com/office/officeart/2008/layout/LinedList"/>
    <dgm:cxn modelId="{45A06132-C298-4A93-B101-2A1994CDF362}" srcId="{5C02D507-C171-450E-A8AD-651CD0111B4C}" destId="{5BCCB2AD-5CA6-4D51-AD05-4C11164C9C34}" srcOrd="0" destOrd="0" parTransId="{BB145296-B58F-4AD8-A037-81E38B03A5BD}" sibTransId="{C299BD04-B962-4B13-9581-7715828FF1AF}"/>
    <dgm:cxn modelId="{94788442-0372-4564-B0CA-98084C8860B9}" type="presOf" srcId="{3EDD2CA0-4174-44AB-94E7-02AA5D2E8B0E}" destId="{EB1162C6-286B-4C4D-887A-50DF8FFC5B80}" srcOrd="0" destOrd="0" presId="urn:microsoft.com/office/officeart/2008/layout/LinedList"/>
    <dgm:cxn modelId="{0E10CC4F-AFBF-47D9-9187-D951A5B121A1}" srcId="{5C02D507-C171-450E-A8AD-651CD0111B4C}" destId="{86A46C20-0F0D-4C4A-9396-A12805EF2335}" srcOrd="1" destOrd="0" parTransId="{705EB541-9865-4537-A984-AA09F52531EE}" sibTransId="{83F7960A-8ADB-429D-B581-265178370687}"/>
    <dgm:cxn modelId="{E8EA5CD7-306F-4C40-A114-BC1965595D66}" type="presOf" srcId="{5C02D507-C171-450E-A8AD-651CD0111B4C}" destId="{712CF6B2-32D4-4147-98A8-5797AE77972B}" srcOrd="0" destOrd="0" presId="urn:microsoft.com/office/officeart/2008/layout/LinedList"/>
    <dgm:cxn modelId="{78A3F0DD-562F-4634-B60D-F4E0492C286F}" type="presOf" srcId="{5BCCB2AD-5CA6-4D51-AD05-4C11164C9C34}" destId="{4B0A1435-1527-4725-B6FA-4D3D2C50A517}" srcOrd="0" destOrd="0" presId="urn:microsoft.com/office/officeart/2008/layout/LinedList"/>
    <dgm:cxn modelId="{84EACFF7-0A8A-4C05-916F-6F3676B3763A}" type="presOf" srcId="{7F409B8B-A58A-4A69-89A2-48C9681E1B36}" destId="{A613C6FE-015D-4AE3-9DBD-C37E43B3A617}" srcOrd="0" destOrd="0" presId="urn:microsoft.com/office/officeart/2008/layout/LinedList"/>
    <dgm:cxn modelId="{C3EF9B2A-7E87-419A-9E9D-3AC11246C98D}" type="presParOf" srcId="{712CF6B2-32D4-4147-98A8-5797AE77972B}" destId="{DE340550-2623-48B1-ADD0-D8A2958E22AD}" srcOrd="0" destOrd="0" presId="urn:microsoft.com/office/officeart/2008/layout/LinedList"/>
    <dgm:cxn modelId="{1B1AC661-D643-4F0B-97E1-E5F81DCF3B87}" type="presParOf" srcId="{712CF6B2-32D4-4147-98A8-5797AE77972B}" destId="{4A25DF07-D03D-4853-B02B-5C52C0FA794D}" srcOrd="1" destOrd="0" presId="urn:microsoft.com/office/officeart/2008/layout/LinedList"/>
    <dgm:cxn modelId="{8D02F27E-4BDD-4151-A3F1-35E68A209CE4}" type="presParOf" srcId="{4A25DF07-D03D-4853-B02B-5C52C0FA794D}" destId="{4B0A1435-1527-4725-B6FA-4D3D2C50A517}" srcOrd="0" destOrd="0" presId="urn:microsoft.com/office/officeart/2008/layout/LinedList"/>
    <dgm:cxn modelId="{CCC2E0A3-EE8B-48D4-9DFA-37A9AADF3081}" type="presParOf" srcId="{4A25DF07-D03D-4853-B02B-5C52C0FA794D}" destId="{1FFC3CBC-98C4-4757-8F28-2B2F22022833}" srcOrd="1" destOrd="0" presId="urn:microsoft.com/office/officeart/2008/layout/LinedList"/>
    <dgm:cxn modelId="{94430C09-1D1D-402F-B1C1-7FA3186BE3E9}" type="presParOf" srcId="{712CF6B2-32D4-4147-98A8-5797AE77972B}" destId="{EDD4245D-779D-436B-B093-91294852B5B5}" srcOrd="2" destOrd="0" presId="urn:microsoft.com/office/officeart/2008/layout/LinedList"/>
    <dgm:cxn modelId="{BB4E978C-E657-48FD-B722-25EFD264DB01}" type="presParOf" srcId="{712CF6B2-32D4-4147-98A8-5797AE77972B}" destId="{0AD2194C-5960-4CB9-8556-0EAB0D57DEC7}" srcOrd="3" destOrd="0" presId="urn:microsoft.com/office/officeart/2008/layout/LinedList"/>
    <dgm:cxn modelId="{77F3F8AC-E934-4092-B0AA-FE4E470AF2D1}" type="presParOf" srcId="{0AD2194C-5960-4CB9-8556-0EAB0D57DEC7}" destId="{328B4497-7D46-4D16-A488-320C95B0DA88}" srcOrd="0" destOrd="0" presId="urn:microsoft.com/office/officeart/2008/layout/LinedList"/>
    <dgm:cxn modelId="{FD712E3F-4E18-44D5-A486-EC32B138A2F7}" type="presParOf" srcId="{0AD2194C-5960-4CB9-8556-0EAB0D57DEC7}" destId="{8A9C7BDE-5303-4867-9A59-45AECFFB9D83}" srcOrd="1" destOrd="0" presId="urn:microsoft.com/office/officeart/2008/layout/LinedList"/>
    <dgm:cxn modelId="{A96374B9-E7AF-4461-BB5E-C45BB7D8032E}" type="presParOf" srcId="{712CF6B2-32D4-4147-98A8-5797AE77972B}" destId="{B913D1B7-708F-4AED-B1DF-7FFB0B60B382}" srcOrd="4" destOrd="0" presId="urn:microsoft.com/office/officeart/2008/layout/LinedList"/>
    <dgm:cxn modelId="{942A3A8A-E370-4036-B492-D662E032A943}" type="presParOf" srcId="{712CF6B2-32D4-4147-98A8-5797AE77972B}" destId="{02509085-7780-491D-A85B-9F9CD0372717}" srcOrd="5" destOrd="0" presId="urn:microsoft.com/office/officeart/2008/layout/LinedList"/>
    <dgm:cxn modelId="{7738C050-441F-40CD-A26A-DFEEEA4883EF}" type="presParOf" srcId="{02509085-7780-491D-A85B-9F9CD0372717}" destId="{A613C6FE-015D-4AE3-9DBD-C37E43B3A617}" srcOrd="0" destOrd="0" presId="urn:microsoft.com/office/officeart/2008/layout/LinedList"/>
    <dgm:cxn modelId="{B2699A07-9706-430A-99B8-3E1F709F2B66}" type="presParOf" srcId="{02509085-7780-491D-A85B-9F9CD0372717}" destId="{AA35C199-52DB-4038-8866-D764E5EFD684}" srcOrd="1" destOrd="0" presId="urn:microsoft.com/office/officeart/2008/layout/LinedList"/>
    <dgm:cxn modelId="{3F2F5DB3-609D-4F48-A32B-2ED1B34B38C3}" type="presParOf" srcId="{712CF6B2-32D4-4147-98A8-5797AE77972B}" destId="{AE8B542C-1CBF-4F3C-8B91-02AF1EC08E47}" srcOrd="6" destOrd="0" presId="urn:microsoft.com/office/officeart/2008/layout/LinedList"/>
    <dgm:cxn modelId="{DC5E2481-A819-4C6C-9205-B9789B4C5D6A}" type="presParOf" srcId="{712CF6B2-32D4-4147-98A8-5797AE77972B}" destId="{945D243D-7AD1-49C9-8604-86428F4F1492}" srcOrd="7" destOrd="0" presId="urn:microsoft.com/office/officeart/2008/layout/LinedList"/>
    <dgm:cxn modelId="{48B28076-69BA-44A9-806E-E4EDB420D6E0}" type="presParOf" srcId="{945D243D-7AD1-49C9-8604-86428F4F1492}" destId="{EB1162C6-286B-4C4D-887A-50DF8FFC5B80}" srcOrd="0" destOrd="0" presId="urn:microsoft.com/office/officeart/2008/layout/LinedList"/>
    <dgm:cxn modelId="{AF7B2329-AF80-4648-AB69-3C291321AC87}" type="presParOf" srcId="{945D243D-7AD1-49C9-8604-86428F4F1492}" destId="{2E979B10-1ED1-4FD0-B3AA-B5EDBF20B84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8FD76-1D16-4C22-87F8-B268ECAABBBE}">
      <dsp:nvSpPr>
        <dsp:cNvPr id="0" name=""/>
        <dsp:cNvSpPr/>
      </dsp:nvSpPr>
      <dsp:spPr>
        <a:xfrm>
          <a:off x="0" y="2977"/>
          <a:ext cx="716816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6261D-CFE3-46C8-A20F-ECC9683F95E4}">
      <dsp:nvSpPr>
        <dsp:cNvPr id="0" name=""/>
        <dsp:cNvSpPr/>
      </dsp:nvSpPr>
      <dsp:spPr>
        <a:xfrm>
          <a:off x="0" y="2977"/>
          <a:ext cx="7168161" cy="2030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Community Development Block Development Grants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(CDBG) – Funded by HUD</a:t>
          </a:r>
        </a:p>
      </dsp:txBody>
      <dsp:txXfrm>
        <a:off x="0" y="2977"/>
        <a:ext cx="7168161" cy="2030369"/>
      </dsp:txXfrm>
    </dsp:sp>
    <dsp:sp modelId="{5B8BEC95-4F44-4E07-A6F6-444B0DFB2C4A}">
      <dsp:nvSpPr>
        <dsp:cNvPr id="0" name=""/>
        <dsp:cNvSpPr/>
      </dsp:nvSpPr>
      <dsp:spPr>
        <a:xfrm>
          <a:off x="0" y="2033347"/>
          <a:ext cx="7168161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96A8F-354C-4F92-95A1-0E4993075738}">
      <dsp:nvSpPr>
        <dsp:cNvPr id="0" name=""/>
        <dsp:cNvSpPr/>
      </dsp:nvSpPr>
      <dsp:spPr>
        <a:xfrm>
          <a:off x="0" y="2033347"/>
          <a:ext cx="7168161" cy="2030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Small Business Technical Support Grants For Broadway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 Funded by ARPA</a:t>
          </a:r>
        </a:p>
      </dsp:txBody>
      <dsp:txXfrm>
        <a:off x="0" y="2033347"/>
        <a:ext cx="7168161" cy="2030369"/>
      </dsp:txXfrm>
    </dsp:sp>
    <dsp:sp modelId="{284DCB77-1C1F-443F-9D51-8E3E62EA8539}">
      <dsp:nvSpPr>
        <dsp:cNvPr id="0" name=""/>
        <dsp:cNvSpPr/>
      </dsp:nvSpPr>
      <dsp:spPr>
        <a:xfrm>
          <a:off x="0" y="4063716"/>
          <a:ext cx="7168161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7C662-F827-4B44-BF4A-7C104740A67C}">
      <dsp:nvSpPr>
        <dsp:cNvPr id="0" name=""/>
        <dsp:cNvSpPr/>
      </dsp:nvSpPr>
      <dsp:spPr>
        <a:xfrm>
          <a:off x="0" y="4063716"/>
          <a:ext cx="7168161" cy="2030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Small Business Financial Support Grants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Funded by ARPA</a:t>
          </a:r>
        </a:p>
      </dsp:txBody>
      <dsp:txXfrm>
        <a:off x="0" y="4063716"/>
        <a:ext cx="7168161" cy="2030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65CB0-E971-4992-A39C-5F387B6612A8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F80BE-376F-4C0D-B286-E834824DAFAA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All small business owners interested in applying for any one of the small business grant program must self register for a Unique Entity ID (UEI)  at </a:t>
          </a:r>
          <a:r>
            <a:rPr lang="en-US" sz="2500" kern="1200" dirty="0" err="1"/>
            <a:t>Sam.Gov</a:t>
          </a:r>
          <a:endParaRPr lang="en-US" sz="2500" kern="1200" dirty="0"/>
        </a:p>
      </dsp:txBody>
      <dsp:txXfrm>
        <a:off x="0" y="0"/>
        <a:ext cx="6900512" cy="1384035"/>
      </dsp:txXfrm>
    </dsp:sp>
    <dsp:sp modelId="{FF708947-3298-45B5-94E7-5CDDCF95C809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0C81E-425A-4FB4-BA8D-A548207014B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Sam.Gov is a system for award management and  is an official website of the US Government. This registration process is FREE.</a:t>
          </a:r>
        </a:p>
      </dsp:txBody>
      <dsp:txXfrm>
        <a:off x="0" y="1384035"/>
        <a:ext cx="6900512" cy="1384035"/>
      </dsp:txXfrm>
    </dsp:sp>
    <dsp:sp modelId="{78C6C97B-E85A-4CA8-B10C-9169017E4714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D3C68-7E43-479D-B177-F58AC508612A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Registration is valid for one year.</a:t>
          </a:r>
        </a:p>
      </dsp:txBody>
      <dsp:txXfrm>
        <a:off x="0" y="2768070"/>
        <a:ext cx="6900512" cy="1384035"/>
      </dsp:txXfrm>
    </dsp:sp>
    <dsp:sp modelId="{EFB073D7-64B2-40D0-AA92-764BD3BC53BE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0E67B-20E6-4705-AB72-C78BE433C626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registration process takes 5 to 25 business days. </a:t>
          </a:r>
        </a:p>
      </dsp:txBody>
      <dsp:txXfrm>
        <a:off x="0" y="4152105"/>
        <a:ext cx="6900512" cy="1384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40550-2623-48B1-ADD0-D8A2958E22AD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A1435-1527-4725-B6FA-4D3D2C50A517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 Governments hires businesses that are registered through </a:t>
          </a:r>
          <a:r>
            <a:rPr lang="en-US" sz="2300" kern="1200" dirty="0" err="1"/>
            <a:t>Sam.Gov</a:t>
          </a:r>
          <a:endParaRPr lang="en-US" sz="2300" kern="1200" dirty="0"/>
        </a:p>
      </dsp:txBody>
      <dsp:txXfrm>
        <a:off x="0" y="0"/>
        <a:ext cx="6900512" cy="1384035"/>
      </dsp:txXfrm>
    </dsp:sp>
    <dsp:sp modelId="{EDD4245D-779D-436B-B093-91294852B5B5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B4497-7D46-4D16-A488-320C95B0DA88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Sam.Gov</a:t>
          </a:r>
          <a:r>
            <a:rPr lang="en-US" sz="2300" kern="1200" dirty="0"/>
            <a:t> allows for businesses of all sizes to bid on federal contracts</a:t>
          </a:r>
        </a:p>
      </dsp:txBody>
      <dsp:txXfrm>
        <a:off x="0" y="1384035"/>
        <a:ext cx="6900512" cy="1384035"/>
      </dsp:txXfrm>
    </dsp:sp>
    <dsp:sp modelId="{B913D1B7-708F-4AED-B1DF-7FFB0B60B382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3C6FE-015D-4AE3-9DBD-C37E43B3A617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Sam.Gov</a:t>
          </a:r>
          <a:r>
            <a:rPr lang="en-US" sz="2300" kern="1200" dirty="0"/>
            <a:t> allows for businesses to apply for federal grants</a:t>
          </a:r>
        </a:p>
      </dsp:txBody>
      <dsp:txXfrm>
        <a:off x="0" y="2768070"/>
        <a:ext cx="6900512" cy="1384035"/>
      </dsp:txXfrm>
    </dsp:sp>
    <dsp:sp modelId="{AE8B542C-1CBF-4F3C-8B91-02AF1EC08E47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162C6-286B-4C4D-887A-50DF8FFC5B80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Businesses in Revere are required to register at SAM.GOV to be eligible for all City Sponsored Grant programs that are funded soley by the US Government.</a:t>
          </a:r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C0F8D-0567-4B41-ADEA-090015888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EAE79-2E65-4173-977E-AA491600E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03B0-E494-4FB9-87E5-6FC1CAD6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83519-E73D-4341-AC13-B28DAEBEA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3C517-F28E-4349-B5A6-E2583183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AE57D-28AD-425F-BCDE-FCCD393E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712B3-744A-4701-901A-ACA491C9E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55E13-125B-4C53-8440-ED7F535B0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EF5A5-4596-4163-9653-147AA3E9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70C1A-4D34-4F33-88A1-DFCE6927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9F92F9-2869-44AC-A9A0-FB5C7654C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4E7810-7F48-455C-A537-EF7A25D79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1CD1A-DD95-4D69-9171-5E554ABB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BF01D-7A53-4B53-9BC6-DD35DDD21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BCC1-7691-43CC-9592-995913B2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8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0AD2-05D9-4D9F-848A-732AD244D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C7D47-BCE7-4C5A-9E75-93AA68167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D8432-E4E3-492C-B8D4-987F14E3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88A73-5342-49F9-8597-6C6608C8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D3202-A76F-4BF8-AA3E-D9D9CF6AB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5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5481B-46FD-46E6-BA08-675FFB140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3711-9165-455D-BCB4-567954C70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0C982-7E53-40C0-A49C-BDFDBBF1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0AF75-3173-410C-B79F-B113FDD0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00097-4C5A-4037-911A-B52CEF996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3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81E1-4AAF-428A-92AE-82C4314D3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41B0B-F219-4EA8-990E-8F165C1E9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C94B9-990C-4C2F-B855-A5B9AA8DE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F1414-47EB-4D3A-801A-8F65CF222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BF303-E6DB-4FDD-B747-E0FF657E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E6CF7-9567-42E9-8223-0599A77F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7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0EC21-F333-4964-961B-C1AA13CF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F1CB8-28BC-40A1-961B-E765209F4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EA264-6654-4E94-B4FC-11E949395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CBD93-21D0-4281-8B87-3606D269E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BE365-C4DB-4FCF-BAC1-7C3931782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ECCB12-C167-4586-884A-F7EF1D33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F0AED7-C223-4B89-91C1-F3D46A81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22BF6-5AD9-490E-A843-CC143218F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7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9F78A-48C8-4471-9D3A-F06079E22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13149-836C-4AED-A0E1-CC077682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1D783A-5EF2-4A94-91D7-A108C6476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38387A-3616-4B6B-9626-10E47F4DE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8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3DF25-2EAA-46F0-89B8-2F51647F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3CBC6C-E023-4EEE-8988-B67284A5B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3BC1B-4535-432B-B4AA-5225F8EE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DF63-7186-4C5C-9259-BE2D7C13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EC500-4FC5-4A79-8C3F-2FC238EA8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6A23A-449E-4444-A7C0-A3816257A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93214-904C-4306-9D42-CD1EB5C9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8582E-F0E7-44AB-9BD8-95B8C16F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5983B-3438-45CC-B23A-733F64B6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2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B36C2-9CD1-4BAB-935E-17556D0D6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A12BA3-CA0A-405F-9906-04D7B4604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EC5D6-1EC3-4E8A-8514-992155074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6F3C0-ECB8-4088-97C3-6793687E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6ADC4-FD3C-4985-9AAF-69BA257F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B89C2-04A4-4AF9-A5A2-D58303F92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8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FE0D3-E470-4238-9182-50413FE52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F3D5D-2DC1-4947-976C-8B49351D4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62D0C-0984-4361-B087-4F831D441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CA46-CC23-49AF-9DC0-96A193C70FA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106F0-EF65-4219-8089-3B1BFF06C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C2EDF-C93B-445B-8B63-5D7C6842E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553E2-1BE3-4093-B8C3-90E0E5D7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0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sfcr.com/resources/videos/" TargetMode="External"/><Relationship Id="rId2" Type="http://schemas.openxmlformats.org/officeDocument/2006/relationships/hyperlink" Target="mailto:Email-info@usfcr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ensus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ED8E54F9-849C-4865-8C5E-FD967B81D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391AE6B3-1D2D-4C67-A4DB-888635B52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CEC15-FA8A-4864-B559-12C228F22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29452"/>
            <a:ext cx="9144000" cy="1103534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FFFF"/>
                </a:solidFill>
              </a:rPr>
              <a:t>CITY of REVERE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B1C7B-6E70-411F-9303-6AC919BBC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8590" y="2771583"/>
            <a:ext cx="9144000" cy="1626541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Small Business Grant Program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sz="3600" dirty="0">
                <a:solidFill>
                  <a:srgbClr val="FFFFFF"/>
                </a:solidFill>
              </a:rPr>
              <a:t>Pre-Grant Registration Requirements</a:t>
            </a:r>
          </a:p>
        </p:txBody>
      </p:sp>
      <p:sp>
        <p:nvSpPr>
          <p:cNvPr id="76" name="sketch line">
            <a:extLst>
              <a:ext uri="{FF2B5EF4-FFF2-40B4-BE49-F238E27FC236}">
                <a16:creationId xmlns:a16="http://schemas.microsoft.com/office/drawing/2014/main" id="{6D080EC2-42B5-4E04-BBF7-F0BC5CB7C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5665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5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1AFCC4-34F5-405B-9933-5F3DCF576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20" y="336858"/>
            <a:ext cx="3916863" cy="5583148"/>
          </a:xfrm>
        </p:spPr>
        <p:txBody>
          <a:bodyPr anchor="ctr">
            <a:normAutofit fontScale="90000"/>
          </a:bodyPr>
          <a:lstStyle/>
          <a:p>
            <a:br>
              <a:rPr lang="en-US" sz="5400" dirty="0">
                <a:latin typeface="Arial" panose="020B0604020202020204" pitchFamily="34" charset="0"/>
              </a:rPr>
            </a:br>
            <a:r>
              <a:rPr lang="en-US" sz="5400" dirty="0">
                <a:latin typeface="Arial" panose="020B0604020202020204" pitchFamily="34" charset="0"/>
              </a:rPr>
              <a:t>Types of Small Business Grants</a:t>
            </a:r>
            <a:br>
              <a:rPr lang="en-US" sz="5400" dirty="0">
                <a:latin typeface="Arial" panose="020B0604020202020204" pitchFamily="34" charset="0"/>
              </a:rPr>
            </a:br>
            <a:br>
              <a:rPr lang="en-US" sz="5400" dirty="0">
                <a:latin typeface="Arial" panose="020B0604020202020204" pitchFamily="34" charset="0"/>
              </a:rPr>
            </a:br>
            <a:r>
              <a:rPr lang="en-US" sz="5400" dirty="0">
                <a:latin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</a:rPr>
              <a:t>Funded by HUD &amp; ARPA</a:t>
            </a:r>
            <a:br>
              <a:rPr lang="en-US" sz="2400" b="0" i="0" dirty="0">
                <a:effectLst/>
                <a:latin typeface="Arial" panose="020B0604020202020204" pitchFamily="34" charset="0"/>
              </a:rPr>
            </a:br>
            <a:endParaRPr lang="en-US" sz="54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CDCE64-FDE4-AE5C-F646-3350D18A1B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665737"/>
              </p:ext>
            </p:extLst>
          </p:nvPr>
        </p:nvGraphicFramePr>
        <p:xfrm>
          <a:off x="4648017" y="79900"/>
          <a:ext cx="7168161" cy="6097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10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C84773-4402-466B-B0B9-E0D566E9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4200" dirty="0"/>
              <a:t>Pre-Registration Requirements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958BEF-6B55-0D9B-4181-BF14715FB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83950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957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3B30DB-016A-4969-B419-59AE788C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640823"/>
            <a:ext cx="352099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Benefits of SAM.GOV</a:t>
            </a:r>
            <a:br>
              <a:rPr lang="en-US" sz="5400" dirty="0"/>
            </a:br>
            <a:r>
              <a:rPr lang="en-US" sz="5400" dirty="0"/>
              <a:t>Registration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DA211768-09C5-FC4E-5F7A-04A110739A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23095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68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2C0A10-F513-4D66-80D0-39F2BBE04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200"/>
              <a:t>Document Checklist </a:t>
            </a:r>
            <a:br>
              <a:rPr lang="en-US" sz="4200"/>
            </a:br>
            <a:endParaRPr lang="en-US" sz="42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03663-C0FB-470E-AA64-BF207273E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619" y="2748235"/>
            <a:ext cx="4908464" cy="3320668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Legal business name and address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 Business start date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Fiscal year end close date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CAGE, NAICS and Product &amp; Service Codes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Employer Identification Number  (EIN) or Tax ID Number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Business Structure – LLC, Sole proprietorship, Corporation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Profit Structure For Profit vs Non-Profit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Banking Information – Bank Account &amp;  Routing Number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pic>
        <p:nvPicPr>
          <p:cNvPr id="5" name="Picture 4" descr="Hand holding a pen shading number on a sheet">
            <a:extLst>
              <a:ext uri="{FF2B5EF4-FFF2-40B4-BE49-F238E27FC236}">
                <a16:creationId xmlns:a16="http://schemas.microsoft.com/office/drawing/2014/main" id="{B043E589-E4FC-0D2D-0C98-19677F2523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48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0264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A0D6A-6EA4-4147-9034-A23D1F2FB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1253132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SAM.GOV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062BE7-8014-4331-9F33-1DBBC2978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177" y="1704512"/>
            <a:ext cx="10512552" cy="350667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300" dirty="0" err="1"/>
              <a:t>Sam.Gov</a:t>
            </a:r>
            <a:r>
              <a:rPr lang="en-US" sz="3300" dirty="0"/>
              <a:t> Contacts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Contact  a Live Representative  877-252-2700     </a:t>
            </a:r>
          </a:p>
          <a:p>
            <a:pPr algn="l"/>
            <a:r>
              <a:rPr lang="en-US" dirty="0">
                <a:hlinkClick r:id="rId2"/>
              </a:rPr>
              <a:t>Email-info@usfcr.com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Video Tutorials- SAM.GOV for Business</a:t>
            </a:r>
          </a:p>
          <a:p>
            <a:pPr algn="l"/>
            <a:r>
              <a:rPr lang="en-US" dirty="0"/>
              <a:t> </a:t>
            </a:r>
            <a:r>
              <a:rPr lang="en-US" dirty="0">
                <a:hlinkClick r:id="rId3"/>
              </a:rPr>
              <a:t>https://usfcr.com/resources/videos/</a:t>
            </a:r>
            <a:r>
              <a:rPr lang="en-US" dirty="0"/>
              <a:t> and choose the System for Award Management Video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North American Industry Classification System (NAICS)  </a:t>
            </a:r>
            <a:r>
              <a:rPr lang="en-US" dirty="0">
                <a:hlinkClick r:id="rId4"/>
              </a:rPr>
              <a:t>www.census.gov</a:t>
            </a:r>
            <a:r>
              <a:rPr lang="en-US" dirty="0"/>
              <a:t>  choose the ‘Find the Code’ tab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Products and Services Codes https://www.acquisition.gov/psc-manual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8A1F11-3A58-48F1-82CD-273A31D5B775}"/>
              </a:ext>
            </a:extLst>
          </p:cNvPr>
          <p:cNvSpPr txBox="1"/>
          <p:nvPr/>
        </p:nvSpPr>
        <p:spPr>
          <a:xfrm flipH="1">
            <a:off x="701337" y="5344356"/>
            <a:ext cx="585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861662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342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CITY of REVERE </vt:lpstr>
      <vt:lpstr> Types of Small Business Grants   Funded by HUD &amp; ARPA </vt:lpstr>
      <vt:lpstr>Pre-Registration Requirements</vt:lpstr>
      <vt:lpstr>Benefits of SAM.GOV Registration</vt:lpstr>
      <vt:lpstr>Document Checklist  </vt:lpstr>
      <vt:lpstr>SAM.GOV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DeMauro</dc:creator>
  <cp:lastModifiedBy>Julie DeMauro</cp:lastModifiedBy>
  <cp:revision>1</cp:revision>
  <cp:lastPrinted>2022-04-04T20:31:22Z</cp:lastPrinted>
  <dcterms:created xsi:type="dcterms:W3CDTF">2022-03-29T15:51:03Z</dcterms:created>
  <dcterms:modified xsi:type="dcterms:W3CDTF">2022-04-06T14:49:06Z</dcterms:modified>
</cp:coreProperties>
</file>