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5.xml" ContentType="application/vnd.openxmlformats-officedocument.theme+xml"/>
  <Override PartName="/ppt/slideLayouts/slideLayout45.xml" ContentType="application/vnd.openxmlformats-officedocument.presentationml.slideLayout+xml"/>
  <Override PartName="/ppt/theme/theme16.xml" ContentType="application/vnd.openxmlformats-officedocument.theme+xml"/>
  <Override PartName="/ppt/slideLayouts/slideLayout46.xml" ContentType="application/vnd.openxmlformats-officedocument.presentationml.slideLayout+xml"/>
  <Override PartName="/ppt/theme/theme1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8.xml" ContentType="application/vnd.openxmlformats-officedocument.theme+xml"/>
  <Override PartName="/ppt/tags/tag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7" r:id="rId4"/>
    <p:sldMasterId id="2147483660" r:id="rId5"/>
    <p:sldMasterId id="2147483672" r:id="rId6"/>
    <p:sldMasterId id="2147483674" r:id="rId7"/>
    <p:sldMasterId id="2147483688" r:id="rId8"/>
    <p:sldMasterId id="2147483695" r:id="rId9"/>
    <p:sldMasterId id="2147483702" r:id="rId10"/>
    <p:sldMasterId id="2147483704" r:id="rId11"/>
    <p:sldMasterId id="2147483706" r:id="rId12"/>
    <p:sldMasterId id="2147483708" r:id="rId13"/>
    <p:sldMasterId id="2147483710" r:id="rId14"/>
    <p:sldMasterId id="2147483712" r:id="rId15"/>
    <p:sldMasterId id="2147483714" r:id="rId16"/>
    <p:sldMasterId id="2147483723" r:id="rId17"/>
    <p:sldMasterId id="2147483795" r:id="rId18"/>
    <p:sldMasterId id="2147483799" r:id="rId19"/>
    <p:sldMasterId id="2147483801" r:id="rId20"/>
    <p:sldMasterId id="2147483803" r:id="rId21"/>
    <p:sldMasterId id="2147483805" r:id="rId22"/>
    <p:sldMasterId id="2147483812" r:id="rId23"/>
    <p:sldMasterId id="2147483819" r:id="rId24"/>
  </p:sldMasterIdLst>
  <p:notesMasterIdLst>
    <p:notesMasterId r:id="rId73"/>
  </p:notesMasterIdLst>
  <p:handoutMasterIdLst>
    <p:handoutMasterId r:id="rId74"/>
  </p:handoutMasterIdLst>
  <p:sldIdLst>
    <p:sldId id="269" r:id="rId25"/>
    <p:sldId id="337" r:id="rId26"/>
    <p:sldId id="342" r:id="rId27"/>
    <p:sldId id="329" r:id="rId28"/>
    <p:sldId id="376" r:id="rId29"/>
    <p:sldId id="321" r:id="rId30"/>
    <p:sldId id="361" r:id="rId31"/>
    <p:sldId id="364" r:id="rId32"/>
    <p:sldId id="360" r:id="rId33"/>
    <p:sldId id="262" r:id="rId34"/>
    <p:sldId id="263" r:id="rId35"/>
    <p:sldId id="317" r:id="rId36"/>
    <p:sldId id="339" r:id="rId37"/>
    <p:sldId id="363" r:id="rId38"/>
    <p:sldId id="367" r:id="rId39"/>
    <p:sldId id="377" r:id="rId40"/>
    <p:sldId id="340" r:id="rId41"/>
    <p:sldId id="356" r:id="rId42"/>
    <p:sldId id="357" r:id="rId43"/>
    <p:sldId id="358" r:id="rId44"/>
    <p:sldId id="359" r:id="rId45"/>
    <p:sldId id="343" r:id="rId46"/>
    <p:sldId id="370" r:id="rId47"/>
    <p:sldId id="371" r:id="rId48"/>
    <p:sldId id="372" r:id="rId49"/>
    <p:sldId id="373" r:id="rId50"/>
    <p:sldId id="369" r:id="rId51"/>
    <p:sldId id="341" r:id="rId52"/>
    <p:sldId id="374" r:id="rId53"/>
    <p:sldId id="375" r:id="rId54"/>
    <p:sldId id="344" r:id="rId55"/>
    <p:sldId id="290" r:id="rId56"/>
    <p:sldId id="347" r:id="rId57"/>
    <p:sldId id="348" r:id="rId58"/>
    <p:sldId id="333" r:id="rId59"/>
    <p:sldId id="362" r:id="rId60"/>
    <p:sldId id="352" r:id="rId61"/>
    <p:sldId id="350" r:id="rId62"/>
    <p:sldId id="353" r:id="rId63"/>
    <p:sldId id="365" r:id="rId64"/>
    <p:sldId id="275" r:id="rId65"/>
    <p:sldId id="292" r:id="rId66"/>
    <p:sldId id="354" r:id="rId67"/>
    <p:sldId id="293" r:id="rId68"/>
    <p:sldId id="294" r:id="rId69"/>
    <p:sldId id="368" r:id="rId70"/>
    <p:sldId id="366" r:id="rId71"/>
    <p:sldId id="315" r:id="rId72"/>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6C7E8232-5B9B-452A-B8CC-690370632C9B}">
          <p14:sldIdLst>
            <p14:sldId id="269"/>
          </p14:sldIdLst>
        </p14:section>
        <p14:section name="Untitled Section" id="{D82CEF4B-491B-4ECB-A772-B4247BE09EC7}">
          <p14:sldIdLst>
            <p14:sldId id="337"/>
            <p14:sldId id="342"/>
            <p14:sldId id="329"/>
            <p14:sldId id="376"/>
            <p14:sldId id="321"/>
            <p14:sldId id="361"/>
            <p14:sldId id="364"/>
            <p14:sldId id="360"/>
            <p14:sldId id="262"/>
            <p14:sldId id="263"/>
            <p14:sldId id="317"/>
            <p14:sldId id="339"/>
            <p14:sldId id="363"/>
            <p14:sldId id="367"/>
            <p14:sldId id="377"/>
            <p14:sldId id="340"/>
            <p14:sldId id="356"/>
            <p14:sldId id="357"/>
            <p14:sldId id="358"/>
            <p14:sldId id="359"/>
            <p14:sldId id="343"/>
            <p14:sldId id="370"/>
            <p14:sldId id="371"/>
            <p14:sldId id="372"/>
            <p14:sldId id="373"/>
            <p14:sldId id="369"/>
            <p14:sldId id="341"/>
            <p14:sldId id="374"/>
            <p14:sldId id="375"/>
            <p14:sldId id="344"/>
            <p14:sldId id="290"/>
            <p14:sldId id="347"/>
            <p14:sldId id="348"/>
            <p14:sldId id="333"/>
            <p14:sldId id="362"/>
            <p14:sldId id="352"/>
            <p14:sldId id="350"/>
            <p14:sldId id="353"/>
            <p14:sldId id="365"/>
            <p14:sldId id="275"/>
            <p14:sldId id="292"/>
            <p14:sldId id="354"/>
            <p14:sldId id="293"/>
            <p14:sldId id="294"/>
            <p14:sldId id="368"/>
            <p14:sldId id="366"/>
            <p14:sldId id="31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Carr" initials="MC" lastIdx="2" clrIdx="0">
    <p:extLst>
      <p:ext uri="{19B8F6BF-5375-455C-9EA6-DF929625EA0E}">
        <p15:presenceInfo xmlns:p15="http://schemas.microsoft.com/office/powerpoint/2012/main" userId="e4a5d3f0e23d7c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8A3"/>
    <a:srgbClr val="D27921"/>
    <a:srgbClr val="D8922F"/>
    <a:srgbClr val="D4822A"/>
    <a:srgbClr val="89B933"/>
    <a:srgbClr val="80BD14"/>
    <a:srgbClr val="EC9060"/>
    <a:srgbClr val="EC96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9" autoAdjust="0"/>
    <p:restoredTop sz="75092" autoAdjust="0"/>
  </p:normalViewPr>
  <p:slideViewPr>
    <p:cSldViewPr snapToGrid="0" snapToObjects="1">
      <p:cViewPr>
        <p:scale>
          <a:sx n="46" d="100"/>
          <a:sy n="46" d="100"/>
        </p:scale>
        <p:origin x="105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3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47.xml"/><Relationship Id="rId2" Type="http://schemas.openxmlformats.org/officeDocument/2006/relationships/customXml" Target="../customXml/item2.xml"/><Relationship Id="rId2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5138"/>
          </a:xfrm>
          <a:prstGeom prst="rect">
            <a:avLst/>
          </a:prstGeom>
        </p:spPr>
        <p:txBody>
          <a:bodyPr vert="horz" lIns="93313" tIns="46657" rIns="93313" bIns="4665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8275" y="1"/>
            <a:ext cx="3043238" cy="465138"/>
          </a:xfrm>
          <a:prstGeom prst="rect">
            <a:avLst/>
          </a:prstGeom>
        </p:spPr>
        <p:txBody>
          <a:bodyPr vert="horz" lIns="93313" tIns="46657" rIns="93313" bIns="46657" rtlCol="0"/>
          <a:lstStyle>
            <a:lvl1pPr algn="r" fontAlgn="auto">
              <a:spcBef>
                <a:spcPts val="0"/>
              </a:spcBef>
              <a:spcAft>
                <a:spcPts val="0"/>
              </a:spcAft>
              <a:defRPr sz="1200" smtClean="0">
                <a:latin typeface="+mn-lt"/>
                <a:cs typeface="+mn-cs"/>
              </a:defRPr>
            </a:lvl1pPr>
          </a:lstStyle>
          <a:p>
            <a:pPr>
              <a:defRPr/>
            </a:pPr>
            <a:fld id="{959BC1B3-87BA-47C1-B95B-7B1D20FF2A8F}" type="datetimeFigureOut">
              <a:rPr lang="en-US"/>
              <a:pPr>
                <a:defRPr/>
              </a:pPr>
              <a:t>1/10/2022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3313" tIns="46657" rIns="93313" bIns="46657"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13" tIns="46657" rIns="93313" bIns="46657" rtlCol="0" anchor="b"/>
          <a:lstStyle>
            <a:lvl1pPr algn="r" fontAlgn="auto">
              <a:spcBef>
                <a:spcPts val="0"/>
              </a:spcBef>
              <a:spcAft>
                <a:spcPts val="0"/>
              </a:spcAft>
              <a:defRPr sz="1200" smtClean="0">
                <a:latin typeface="+mn-lt"/>
                <a:cs typeface="+mn-cs"/>
              </a:defRPr>
            </a:lvl1pPr>
          </a:lstStyle>
          <a:p>
            <a:pPr>
              <a:defRPr/>
            </a:pPr>
            <a:fld id="{548A0764-185A-4945-B9FC-8B2C297E7843}" type="slidenum">
              <a:rPr lang="en-US"/>
              <a:pPr>
                <a:defRPr/>
              </a:pPr>
              <a:t>‹#›</a:t>
            </a:fld>
            <a:endParaRPr lang="en-US"/>
          </a:p>
        </p:txBody>
      </p:sp>
    </p:spTree>
    <p:extLst>
      <p:ext uri="{BB962C8B-B14F-4D97-AF65-F5344CB8AC3E}">
        <p14:creationId xmlns:p14="http://schemas.microsoft.com/office/powerpoint/2010/main" val="24496744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238" cy="465138"/>
          </a:xfrm>
          <a:prstGeom prst="rect">
            <a:avLst/>
          </a:prstGeom>
        </p:spPr>
        <p:txBody>
          <a:bodyPr vert="horz" lIns="93313" tIns="46657" rIns="93313" bIns="4665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8275" y="1"/>
            <a:ext cx="3043238" cy="465138"/>
          </a:xfrm>
          <a:prstGeom prst="rect">
            <a:avLst/>
          </a:prstGeom>
        </p:spPr>
        <p:txBody>
          <a:bodyPr vert="horz" lIns="93313" tIns="46657" rIns="93313" bIns="46657" rtlCol="0"/>
          <a:lstStyle>
            <a:lvl1pPr algn="r" fontAlgn="auto">
              <a:spcBef>
                <a:spcPts val="0"/>
              </a:spcBef>
              <a:spcAft>
                <a:spcPts val="0"/>
              </a:spcAft>
              <a:defRPr sz="1200" smtClean="0">
                <a:latin typeface="+mn-lt"/>
                <a:cs typeface="+mn-cs"/>
              </a:defRPr>
            </a:lvl1pPr>
          </a:lstStyle>
          <a:p>
            <a:pPr>
              <a:defRPr/>
            </a:pPr>
            <a:fld id="{2AD2A516-3775-4882-9F58-AA3367454FBF}" type="datetimeFigureOut">
              <a:rPr lang="en-US"/>
              <a:pPr>
                <a:defRPr/>
              </a:pPr>
              <a:t>1/10/2022</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3" tIns="46657" rIns="93313" bIns="46657" rtlCol="0" anchor="ctr"/>
          <a:lstStyle/>
          <a:p>
            <a:pPr lvl="0"/>
            <a:endParaRPr lang="en-US" noProof="0"/>
          </a:p>
        </p:txBody>
      </p:sp>
      <p:sp>
        <p:nvSpPr>
          <p:cNvPr id="5" name="Notes Placeholder 4"/>
          <p:cNvSpPr>
            <a:spLocks noGrp="1"/>
          </p:cNvSpPr>
          <p:nvPr>
            <p:ph type="body" sz="quarter" idx="3"/>
          </p:nvPr>
        </p:nvSpPr>
        <p:spPr>
          <a:xfrm>
            <a:off x="701675" y="4421189"/>
            <a:ext cx="5619750" cy="4189412"/>
          </a:xfrm>
          <a:prstGeom prst="rect">
            <a:avLst/>
          </a:prstGeom>
        </p:spPr>
        <p:txBody>
          <a:bodyPr vert="horz" lIns="93313" tIns="46657" rIns="93313" bIns="4665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375"/>
            <a:ext cx="3043238" cy="465138"/>
          </a:xfrm>
          <a:prstGeom prst="rect">
            <a:avLst/>
          </a:prstGeom>
        </p:spPr>
        <p:txBody>
          <a:bodyPr vert="horz" lIns="93313" tIns="46657" rIns="93313" bIns="4665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13" tIns="46657" rIns="93313" bIns="46657" rtlCol="0" anchor="b"/>
          <a:lstStyle>
            <a:lvl1pPr algn="r" fontAlgn="auto">
              <a:spcBef>
                <a:spcPts val="0"/>
              </a:spcBef>
              <a:spcAft>
                <a:spcPts val="0"/>
              </a:spcAft>
              <a:defRPr sz="1200" smtClean="0">
                <a:latin typeface="+mn-lt"/>
                <a:cs typeface="+mn-cs"/>
              </a:defRPr>
            </a:lvl1pPr>
          </a:lstStyle>
          <a:p>
            <a:pPr>
              <a:defRPr/>
            </a:pPr>
            <a:fld id="{499C25CF-0C37-40AA-A72F-FF51B8C619C1}" type="slidenum">
              <a:rPr lang="en-US"/>
              <a:pPr>
                <a:defRPr/>
              </a:pPr>
              <a:t>‹#›</a:t>
            </a:fld>
            <a:endParaRPr lang="en-US"/>
          </a:p>
        </p:txBody>
      </p:sp>
    </p:spTree>
    <p:extLst>
      <p:ext uri="{BB962C8B-B14F-4D97-AF65-F5344CB8AC3E}">
        <p14:creationId xmlns:p14="http://schemas.microsoft.com/office/powerpoint/2010/main" val="787754795"/>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1</a:t>
            </a:fld>
            <a:endParaRPr lang="en-US"/>
          </a:p>
        </p:txBody>
      </p:sp>
    </p:spTree>
    <p:extLst>
      <p:ext uri="{BB962C8B-B14F-4D97-AF65-F5344CB8AC3E}">
        <p14:creationId xmlns:p14="http://schemas.microsoft.com/office/powerpoint/2010/main" val="144041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AE1DAD-639E-4929-B7F4-450E8270AB4D}" type="slidenum">
              <a:rPr lang="en-US" smtClean="0"/>
              <a:t>12</a:t>
            </a:fld>
            <a:endParaRPr lang="en-US"/>
          </a:p>
        </p:txBody>
      </p:sp>
    </p:spTree>
    <p:extLst>
      <p:ext uri="{BB962C8B-B14F-4D97-AF65-F5344CB8AC3E}">
        <p14:creationId xmlns:p14="http://schemas.microsoft.com/office/powerpoint/2010/main" val="166035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14</a:t>
            </a:fld>
            <a:endParaRPr lang="en-US">
              <a:cs typeface="Arial" charset="0"/>
            </a:endParaRPr>
          </a:p>
        </p:txBody>
      </p:sp>
    </p:spTree>
    <p:extLst>
      <p:ext uri="{BB962C8B-B14F-4D97-AF65-F5344CB8AC3E}">
        <p14:creationId xmlns:p14="http://schemas.microsoft.com/office/powerpoint/2010/main" val="63346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15</a:t>
            </a:fld>
            <a:endParaRPr lang="en-US">
              <a:cs typeface="Arial" charset="0"/>
            </a:endParaRPr>
          </a:p>
        </p:txBody>
      </p:sp>
    </p:spTree>
    <p:extLst>
      <p:ext uri="{BB962C8B-B14F-4D97-AF65-F5344CB8AC3E}">
        <p14:creationId xmlns:p14="http://schemas.microsoft.com/office/powerpoint/2010/main" val="4100865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16</a:t>
            </a:fld>
            <a:endParaRPr lang="en-US">
              <a:cs typeface="Arial" charset="0"/>
            </a:endParaRPr>
          </a:p>
        </p:txBody>
      </p:sp>
    </p:spTree>
    <p:extLst>
      <p:ext uri="{BB962C8B-B14F-4D97-AF65-F5344CB8AC3E}">
        <p14:creationId xmlns:p14="http://schemas.microsoft.com/office/powerpoint/2010/main" val="3864842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17</a:t>
            </a:fld>
            <a:endParaRPr lang="en-US"/>
          </a:p>
        </p:txBody>
      </p:sp>
    </p:spTree>
    <p:extLst>
      <p:ext uri="{BB962C8B-B14F-4D97-AF65-F5344CB8AC3E}">
        <p14:creationId xmlns:p14="http://schemas.microsoft.com/office/powerpoint/2010/main" val="144041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18</a:t>
            </a:fld>
            <a:endParaRPr lang="en-US">
              <a:cs typeface="Arial" charset="0"/>
            </a:endParaRPr>
          </a:p>
        </p:txBody>
      </p:sp>
    </p:spTree>
    <p:extLst>
      <p:ext uri="{BB962C8B-B14F-4D97-AF65-F5344CB8AC3E}">
        <p14:creationId xmlns:p14="http://schemas.microsoft.com/office/powerpoint/2010/main" val="1482842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19</a:t>
            </a:fld>
            <a:endParaRPr lang="en-US">
              <a:cs typeface="Arial" charset="0"/>
            </a:endParaRPr>
          </a:p>
        </p:txBody>
      </p:sp>
    </p:spTree>
    <p:extLst>
      <p:ext uri="{BB962C8B-B14F-4D97-AF65-F5344CB8AC3E}">
        <p14:creationId xmlns:p14="http://schemas.microsoft.com/office/powerpoint/2010/main" val="98074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20</a:t>
            </a:fld>
            <a:endParaRPr lang="en-US">
              <a:cs typeface="Arial" charset="0"/>
            </a:endParaRPr>
          </a:p>
        </p:txBody>
      </p:sp>
    </p:spTree>
    <p:extLst>
      <p:ext uri="{BB962C8B-B14F-4D97-AF65-F5344CB8AC3E}">
        <p14:creationId xmlns:p14="http://schemas.microsoft.com/office/powerpoint/2010/main" val="86883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9C1A60-112D-49AD-AE07-8DBDEBE58A46}" type="slidenum">
              <a:rPr lang="en-US">
                <a:cs typeface="Arial" charset="0"/>
              </a:rPr>
              <a:pPr fontAlgn="base">
                <a:spcBef>
                  <a:spcPct val="0"/>
                </a:spcBef>
                <a:spcAft>
                  <a:spcPct val="0"/>
                </a:spcAft>
              </a:pPr>
              <a:t>21</a:t>
            </a:fld>
            <a:endParaRPr lang="en-US">
              <a:cs typeface="Arial" charset="0"/>
            </a:endParaRPr>
          </a:p>
        </p:txBody>
      </p:sp>
    </p:spTree>
    <p:extLst>
      <p:ext uri="{BB962C8B-B14F-4D97-AF65-F5344CB8AC3E}">
        <p14:creationId xmlns:p14="http://schemas.microsoft.com/office/powerpoint/2010/main" val="341730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E937CA-9F35-42B3-9C4E-2149B9BA3CD5}"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0DB6DE-1EAA-4AC0-8A7A-9333DB16E2FA}"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0DB6DE-1EAA-4AC0-8A7A-9333DB16E2FA}" type="slidenum">
              <a:rPr lang="en-US">
                <a:cs typeface="Arial" charset="0"/>
              </a:rPr>
              <a:pPr fontAlgn="base">
                <a:spcBef>
                  <a:spcPct val="0"/>
                </a:spcBef>
                <a:spcAft>
                  <a:spcPct val="0"/>
                </a:spcAft>
              </a:pPr>
              <a:t>30</a:t>
            </a:fld>
            <a:endParaRPr lang="en-US">
              <a:cs typeface="Arial" charset="0"/>
            </a:endParaRPr>
          </a:p>
        </p:txBody>
      </p:sp>
    </p:spTree>
    <p:extLst>
      <p:ext uri="{BB962C8B-B14F-4D97-AF65-F5344CB8AC3E}">
        <p14:creationId xmlns:p14="http://schemas.microsoft.com/office/powerpoint/2010/main" val="330493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Shape 9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6" name="Shape 98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87" name="Shape 98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503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0DB6DE-1EAA-4AC0-8A7A-9333DB16E2FA}" type="slidenum">
              <a:rPr lang="en-US">
                <a:cs typeface="Arial" charset="0"/>
              </a:rPr>
              <a:pPr fontAlgn="base">
                <a:spcBef>
                  <a:spcPct val="0"/>
                </a:spcBef>
                <a:spcAft>
                  <a:spcPct val="0"/>
                </a:spcAft>
              </a:pPr>
              <a:t>33</a:t>
            </a:fld>
            <a:endParaRPr lang="en-US">
              <a:cs typeface="Arial" charset="0"/>
            </a:endParaRPr>
          </a:p>
        </p:txBody>
      </p:sp>
    </p:spTree>
    <p:extLst>
      <p:ext uri="{BB962C8B-B14F-4D97-AF65-F5344CB8AC3E}">
        <p14:creationId xmlns:p14="http://schemas.microsoft.com/office/powerpoint/2010/main" val="95033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35</a:t>
            </a:fld>
            <a:endParaRPr lang="en-US"/>
          </a:p>
        </p:txBody>
      </p:sp>
    </p:spTree>
    <p:extLst>
      <p:ext uri="{BB962C8B-B14F-4D97-AF65-F5344CB8AC3E}">
        <p14:creationId xmlns:p14="http://schemas.microsoft.com/office/powerpoint/2010/main" val="3015939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36</a:t>
            </a:fld>
            <a:endParaRPr lang="en-US"/>
          </a:p>
        </p:txBody>
      </p:sp>
    </p:spTree>
    <p:extLst>
      <p:ext uri="{BB962C8B-B14F-4D97-AF65-F5344CB8AC3E}">
        <p14:creationId xmlns:p14="http://schemas.microsoft.com/office/powerpoint/2010/main" val="36230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37</a:t>
            </a:fld>
            <a:endParaRPr lang="en-US"/>
          </a:p>
        </p:txBody>
      </p:sp>
    </p:spTree>
    <p:extLst>
      <p:ext uri="{BB962C8B-B14F-4D97-AF65-F5344CB8AC3E}">
        <p14:creationId xmlns:p14="http://schemas.microsoft.com/office/powerpoint/2010/main" val="16630157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38</a:t>
            </a:fld>
            <a:endParaRPr lang="en-US"/>
          </a:p>
        </p:txBody>
      </p:sp>
    </p:spTree>
    <p:extLst>
      <p:ext uri="{BB962C8B-B14F-4D97-AF65-F5344CB8AC3E}">
        <p14:creationId xmlns:p14="http://schemas.microsoft.com/office/powerpoint/2010/main" val="3986740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39</a:t>
            </a:fld>
            <a:endParaRPr lang="en-US"/>
          </a:p>
        </p:txBody>
      </p:sp>
    </p:spTree>
    <p:extLst>
      <p:ext uri="{BB962C8B-B14F-4D97-AF65-F5344CB8AC3E}">
        <p14:creationId xmlns:p14="http://schemas.microsoft.com/office/powerpoint/2010/main" val="171072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B2E49DF-E405-4B89-9EDA-430BB93D94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85D3D8A-6432-4A37-84DF-42C94E7DF7A4}"/>
              </a:ext>
            </a:extLst>
          </p:cNvPr>
          <p:cNvSpPr>
            <a:spLocks noGrp="1"/>
          </p:cNvSpPr>
          <p:nvPr>
            <p:ph type="body" idx="1"/>
          </p:nvPr>
        </p:nvSpPr>
        <p:spPr/>
        <p:txBody>
          <a:bodyPr/>
          <a:lstStyle/>
          <a:p>
            <a:pPr eaLnBrk="1" fontAlgn="auto" hangingPunct="1">
              <a:spcBef>
                <a:spcPts val="0"/>
              </a:spcBef>
              <a:spcAft>
                <a:spcPts val="0"/>
              </a:spcAft>
              <a:defRPr/>
            </a:pPr>
            <a:r>
              <a:rPr lang="en-US" dirty="0"/>
              <a:t>Based on what we have talked about earlier, let’s break down that plan into a per email plan. Some of you may already be doing some of this, others may need to still take some of these actions.</a:t>
            </a:r>
          </a:p>
          <a:p>
            <a:pPr eaLnBrk="1" fontAlgn="auto" hangingPunct="1">
              <a:spcBef>
                <a:spcPts val="0"/>
              </a:spcBef>
              <a:spcAft>
                <a:spcPts val="0"/>
              </a:spcAft>
              <a:defRPr/>
            </a:pPr>
            <a:endParaRPr lang="en-US" dirty="0"/>
          </a:p>
          <a:p>
            <a:pPr marL="228600" indent="-228600" eaLnBrk="1" fontAlgn="auto" hangingPunct="1">
              <a:lnSpc>
                <a:spcPct val="90000"/>
              </a:lnSpc>
              <a:spcBef>
                <a:spcPts val="600"/>
              </a:spcBef>
              <a:spcAft>
                <a:spcPts val="0"/>
              </a:spcAft>
              <a:buClr>
                <a:schemeClr val="bg2"/>
              </a:buClr>
              <a:buFont typeface="Arial" panose="020B0604020202020204" pitchFamily="34" charset="0"/>
              <a:buChar char="•"/>
              <a:defRPr/>
            </a:pPr>
            <a:r>
              <a:rPr lang="en-US" dirty="0">
                <a:solidFill>
                  <a:schemeClr val="tx1">
                    <a:lumMod val="65000"/>
                    <a:lumOff val="35000"/>
                  </a:schemeClr>
                </a:solidFill>
              </a:rPr>
              <a:t>Inform of changes in your day-to-day operations or modified hours</a:t>
            </a:r>
          </a:p>
          <a:p>
            <a:pPr marL="228600" indent="-228600" eaLnBrk="1" fontAlgn="auto" hangingPunct="1">
              <a:lnSpc>
                <a:spcPct val="90000"/>
              </a:lnSpc>
              <a:spcBef>
                <a:spcPts val="600"/>
              </a:spcBef>
              <a:spcAft>
                <a:spcPts val="0"/>
              </a:spcAft>
              <a:buClr>
                <a:srgbClr val="0078C1"/>
              </a:buClr>
              <a:buFont typeface="Arial" panose="020B0604020202020204" pitchFamily="34" charset="0"/>
              <a:buChar char="•"/>
              <a:defRPr/>
            </a:pPr>
            <a:r>
              <a:rPr lang="en-US" dirty="0">
                <a:solidFill>
                  <a:schemeClr val="tx1">
                    <a:lumMod val="65000"/>
                    <a:lumOff val="35000"/>
                  </a:schemeClr>
                </a:solidFill>
              </a:rPr>
              <a:t>Highlight delivery, takeout options or non-touch interactions, if applicable</a:t>
            </a:r>
          </a:p>
          <a:p>
            <a:pPr marL="228600" indent="-228600" eaLnBrk="1" fontAlgn="auto" hangingPunct="1">
              <a:lnSpc>
                <a:spcPct val="90000"/>
              </a:lnSpc>
              <a:spcBef>
                <a:spcPts val="600"/>
              </a:spcBef>
              <a:spcAft>
                <a:spcPts val="0"/>
              </a:spcAft>
              <a:buClr>
                <a:srgbClr val="0078C1"/>
              </a:buClr>
              <a:buFont typeface="Arial" panose="020B0604020202020204" pitchFamily="34" charset="0"/>
              <a:buChar char="•"/>
              <a:defRPr/>
            </a:pPr>
            <a:r>
              <a:rPr lang="en-US" dirty="0">
                <a:solidFill>
                  <a:schemeClr val="tx1">
                    <a:lumMod val="65000"/>
                    <a:lumOff val="35000"/>
                  </a:schemeClr>
                </a:solidFill>
              </a:rPr>
              <a:t>Clarify if you have any product/support availability challenges at this time</a:t>
            </a:r>
          </a:p>
          <a:p>
            <a:pPr marL="228600" indent="-228600" eaLnBrk="1" fontAlgn="auto" hangingPunct="1">
              <a:lnSpc>
                <a:spcPct val="90000"/>
              </a:lnSpc>
              <a:spcBef>
                <a:spcPts val="600"/>
              </a:spcBef>
              <a:spcAft>
                <a:spcPts val="0"/>
              </a:spcAft>
              <a:buClr>
                <a:srgbClr val="0078C1"/>
              </a:buClr>
              <a:buFont typeface="Arial" panose="020B0604020202020204" pitchFamily="34" charset="0"/>
              <a:buChar char="•"/>
              <a:defRPr/>
            </a:pPr>
            <a:r>
              <a:rPr lang="en-US" dirty="0">
                <a:solidFill>
                  <a:schemeClr val="tx1">
                    <a:lumMod val="65000"/>
                    <a:lumOff val="35000"/>
                  </a:schemeClr>
                </a:solidFill>
              </a:rPr>
              <a:t>Tell customers how they can buy merchandise or gift cards from your company at this time</a:t>
            </a:r>
          </a:p>
        </p:txBody>
      </p:sp>
      <p:sp>
        <p:nvSpPr>
          <p:cNvPr id="56324" name="Slide Number Placeholder 3">
            <a:extLst>
              <a:ext uri="{FF2B5EF4-FFF2-40B4-BE49-F238E27FC236}">
                <a16:creationId xmlns:a16="http://schemas.microsoft.com/office/drawing/2014/main" id="{EA70D3C7-468D-4A5C-8386-54324F5956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F345099-D5BC-4D0C-AE19-92A55F5A51DA}" type="slidenum">
              <a:rPr lang="en-US" altLang="en-US" sz="1200">
                <a:solidFill>
                  <a:schemeClr val="tx1"/>
                </a:solidFill>
                <a:latin typeface="Calibri" panose="020F0502020204030204" pitchFamily="34" charset="0"/>
              </a:rPr>
              <a:pPr/>
              <a:t>41</a:t>
            </a:fld>
            <a:endParaRPr lang="en-US" altLang="en-US" sz="1200">
              <a:solidFill>
                <a:schemeClr val="tx1"/>
              </a:solidFill>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E937CA-9F35-42B3-9C4E-2149B9BA3CD5}" type="slidenum">
              <a:rPr lang="en-US">
                <a:cs typeface="Arial" charset="0"/>
              </a:rPr>
              <a:pPr fontAlgn="base">
                <a:spcBef>
                  <a:spcPct val="0"/>
                </a:spcBef>
                <a:spcAft>
                  <a:spcPct val="0"/>
                </a:spcAft>
              </a:pPr>
              <a:t>3</a:t>
            </a:fld>
            <a:endParaRPr lang="en-US">
              <a:cs typeface="Arial" charset="0"/>
            </a:endParaRPr>
          </a:p>
        </p:txBody>
      </p:sp>
    </p:spTree>
    <p:extLst>
      <p:ext uri="{BB962C8B-B14F-4D97-AF65-F5344CB8AC3E}">
        <p14:creationId xmlns:p14="http://schemas.microsoft.com/office/powerpoint/2010/main" val="673881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14D6313-9AFF-45FB-AC26-2280A05F3D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5A8FC8F4-1146-46FA-9EE6-BFB5F8BAA0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&lt;click&gt;</a:t>
            </a:r>
            <a:r>
              <a:rPr lang="en-US" altLang="en-US"/>
              <a:t>Try not to bombard your social followers with constant posts or updates.</a:t>
            </a:r>
            <a:br>
              <a:rPr lang="en-US" altLang="en-US"/>
            </a:br>
            <a:r>
              <a:rPr lang="en-US" altLang="en-US" b="1"/>
              <a:t>&lt;click&gt;</a:t>
            </a:r>
            <a:r>
              <a:rPr lang="en-US" altLang="en-US"/>
              <a:t>Instead, use your social accounts to share promotions or donation requests, behind-the-scenes looks at how your business is adapting, and share local information to keep your community informed.</a:t>
            </a:r>
          </a:p>
          <a:p>
            <a:pPr eaLnBrk="1" hangingPunct="1">
              <a:spcBef>
                <a:spcPct val="0"/>
              </a:spcBef>
            </a:pPr>
            <a:r>
              <a:rPr lang="en-US" altLang="en-US" b="1"/>
              <a:t>&lt;click&gt;</a:t>
            </a:r>
            <a:r>
              <a:rPr lang="en-US" altLang="en-US"/>
              <a:t>Use your social accounts to remind people to sign up for your email list for the most up-to-date information about your business. Inversely, make sure that your social accounts are linked in your emails so your customers know how to get a hold of you in a pinch!</a:t>
            </a:r>
          </a:p>
          <a:p>
            <a:pPr eaLnBrk="1" hangingPunct="1">
              <a:spcBef>
                <a:spcPct val="0"/>
              </a:spcBef>
            </a:pPr>
            <a:br>
              <a:rPr lang="en-US" altLang="en-US" b="1"/>
            </a:br>
            <a:r>
              <a:rPr lang="en-US" altLang="en-US" b="1"/>
              <a:t>When it comes to what to write on social, keep your messages factual and to the point. Use the “pin to my feed” options on Facebook and Twitter so customers visiting your profile can quickly see your most important post. </a:t>
            </a:r>
          </a:p>
          <a:p>
            <a:pPr eaLnBrk="1" hangingPunct="1">
              <a:spcBef>
                <a:spcPct val="0"/>
              </a:spcBef>
            </a:pPr>
            <a:endParaRPr lang="en-US" altLang="en-US" b="1"/>
          </a:p>
          <a:p>
            <a:pPr eaLnBrk="1" hangingPunct="1">
              <a:spcBef>
                <a:spcPct val="0"/>
              </a:spcBef>
            </a:pPr>
            <a:r>
              <a:rPr lang="en-US" altLang="en-US"/>
              <a:t>Keep in mind that you should also be urging your customers to comply with social distancing and other CDC regulations. </a:t>
            </a:r>
            <a:br>
              <a:rPr lang="en-US" altLang="en-US"/>
            </a:br>
            <a:endParaRPr lang="en-US" altLang="en-US"/>
          </a:p>
          <a:p>
            <a:pPr eaLnBrk="1" hangingPunct="1">
              <a:spcBef>
                <a:spcPct val="0"/>
              </a:spcBef>
            </a:pPr>
            <a:r>
              <a:rPr lang="en-US" altLang="en-US"/>
              <a:t>Lastly, this is a good time to review any communications you may have already scheduled in order to determine their appropriateness and relevance based on the current state of affairs. Make sure to unschedule things that could come off as offensive or distasteful during this time. </a:t>
            </a:r>
          </a:p>
          <a:p>
            <a:pPr eaLnBrk="1" hangingPunct="1">
              <a:spcBef>
                <a:spcPct val="0"/>
              </a:spcBef>
            </a:pPr>
            <a:endParaRPr lang="en-US" altLang="en-US"/>
          </a:p>
          <a:p>
            <a:pPr eaLnBrk="1" hangingPunct="1">
              <a:spcBef>
                <a:spcPct val="0"/>
              </a:spcBef>
            </a:pPr>
            <a:r>
              <a:rPr lang="en-US" altLang="en-US"/>
              <a:t>If you use Constant Contact do know you do have access to a social management tool right in Constant Contact for no extra charge. I’ll show you how to use it in a moment. </a:t>
            </a:r>
          </a:p>
          <a:p>
            <a:pPr eaLnBrk="1" hangingPunct="1">
              <a:spcBef>
                <a:spcPct val="0"/>
              </a:spcBef>
            </a:pPr>
            <a:endParaRPr lang="en-US" altLang="en-US"/>
          </a:p>
          <a:p>
            <a:pPr eaLnBrk="1" hangingPunct="1">
              <a:spcBef>
                <a:spcPct val="0"/>
              </a:spcBef>
            </a:pPr>
            <a:r>
              <a:rPr lang="en-US" altLang="en-US"/>
              <a:t>So let’s now look at some real world social media examples</a:t>
            </a:r>
          </a:p>
          <a:p>
            <a:pPr eaLnBrk="1" hangingPunct="1">
              <a:spcBef>
                <a:spcPct val="0"/>
              </a:spcBef>
            </a:pPr>
            <a:endParaRPr lang="en-US" altLang="en-US"/>
          </a:p>
        </p:txBody>
      </p:sp>
      <p:sp>
        <p:nvSpPr>
          <p:cNvPr id="64516" name="Slide Number Placeholder 3">
            <a:extLst>
              <a:ext uri="{FF2B5EF4-FFF2-40B4-BE49-F238E27FC236}">
                <a16:creationId xmlns:a16="http://schemas.microsoft.com/office/drawing/2014/main" id="{D7F0AAFF-8389-4621-82D9-DCE2A92414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3030D5A-31CB-4652-AF3F-3EBDD9E47C1E}" type="slidenum">
              <a:rPr lang="en-US" altLang="en-US" sz="1200">
                <a:solidFill>
                  <a:schemeClr val="tx1"/>
                </a:solidFill>
                <a:latin typeface="Calibri" panose="020F0502020204030204" pitchFamily="34" charset="0"/>
              </a:rPr>
              <a:pPr/>
              <a:t>42</a:t>
            </a:fld>
            <a:endParaRPr lang="en-US" altLang="en-US" sz="1200">
              <a:solidFill>
                <a:schemeClr val="tx1"/>
              </a:solidFill>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43</a:t>
            </a:fld>
            <a:endParaRPr lang="en-US"/>
          </a:p>
        </p:txBody>
      </p:sp>
    </p:spTree>
    <p:extLst>
      <p:ext uri="{BB962C8B-B14F-4D97-AF65-F5344CB8AC3E}">
        <p14:creationId xmlns:p14="http://schemas.microsoft.com/office/powerpoint/2010/main" val="2568385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4F5B167-94CF-4EFA-884E-C9A59D48D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442F16E1-5C3E-4A71-A9C8-D1C414534E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Here’s an example of a social post where the gym is doing several things. First The Mill Works, a gym, is updating followers on the change in availability, announcing they are offering online classes, as are many fitness organizations, but they are also soliciting donations to help pay the fitness experts that would otherwise lacking in in</a:t>
            </a:r>
          </a:p>
          <a:p>
            <a:pPr eaLnBrk="1" hangingPunct="1">
              <a:spcBef>
                <a:spcPct val="0"/>
              </a:spcBef>
            </a:pPr>
            <a:endParaRPr lang="en-US" altLang="en-US"/>
          </a:p>
          <a:p>
            <a:pPr eaLnBrk="1" hangingPunct="1">
              <a:spcBef>
                <a:spcPct val="0"/>
              </a:spcBef>
            </a:pPr>
            <a:endParaRPr lang="en-US" altLang="en-US" b="1"/>
          </a:p>
          <a:p>
            <a:pPr eaLnBrk="1" hangingPunct="1">
              <a:spcBef>
                <a:spcPct val="0"/>
              </a:spcBef>
            </a:pPr>
            <a:r>
              <a:rPr lang="en-US" altLang="en-US" b="1"/>
              <a:t>&lt;NOTE: Feel free to update or add examples you’ve worked on or have seen&gt;</a:t>
            </a:r>
          </a:p>
        </p:txBody>
      </p:sp>
      <p:sp>
        <p:nvSpPr>
          <p:cNvPr id="66564" name="Slide Number Placeholder 3">
            <a:extLst>
              <a:ext uri="{FF2B5EF4-FFF2-40B4-BE49-F238E27FC236}">
                <a16:creationId xmlns:a16="http://schemas.microsoft.com/office/drawing/2014/main" id="{E06E6486-518B-4624-9D17-7B11C9CE61B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003FAB7-7408-46A9-88F2-97083AEC109A}" type="slidenum">
              <a:rPr lang="en-US" altLang="en-US" sz="1200">
                <a:solidFill>
                  <a:schemeClr val="tx1"/>
                </a:solidFill>
                <a:latin typeface="Calibri" panose="020F0502020204030204" pitchFamily="34" charset="0"/>
              </a:rPr>
              <a:pPr/>
              <a:t>44</a:t>
            </a:fld>
            <a:endParaRPr lang="en-US" altLang="en-US" sz="1200">
              <a:solidFill>
                <a:schemeClr val="tx1"/>
              </a:solidFill>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0EEFF48-AEFA-415F-9E3F-F81B402ECE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5EE4DB9D-AEA0-483E-81E6-8EE79BF7BE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Trident Booksellers is doing a bit of all of it. It’s a bit much for a post, but I suspect they’ll carve out each of these initiatives into individual email and social posts. You can see that they are offering book delivery, book delivery with food delivery. Game and puzzle delivery (how much do we all need that in these days?) </a:t>
            </a:r>
          </a:p>
          <a:p>
            <a:pPr eaLnBrk="1" hangingPunct="1">
              <a:spcBef>
                <a:spcPct val="0"/>
              </a:spcBef>
            </a:pPr>
            <a:endParaRPr lang="en-US" altLang="en-US"/>
          </a:p>
          <a:p>
            <a:pPr eaLnBrk="1" hangingPunct="1">
              <a:spcBef>
                <a:spcPct val="0"/>
              </a:spcBef>
            </a:pPr>
            <a:r>
              <a:rPr lang="en-US" altLang="en-US"/>
              <a:t>They are also offering gift cards (thinking again about the future)</a:t>
            </a:r>
          </a:p>
        </p:txBody>
      </p:sp>
      <p:sp>
        <p:nvSpPr>
          <p:cNvPr id="68612" name="Slide Number Placeholder 3">
            <a:extLst>
              <a:ext uri="{FF2B5EF4-FFF2-40B4-BE49-F238E27FC236}">
                <a16:creationId xmlns:a16="http://schemas.microsoft.com/office/drawing/2014/main" id="{2DED3FD4-1F17-4302-BC66-BE5BE6C136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5E4ADCC0-531D-44D6-8349-366AF5A71516}" type="slidenum">
              <a:rPr lang="en-US" altLang="en-US" sz="1200">
                <a:solidFill>
                  <a:schemeClr val="tx1"/>
                </a:solidFill>
                <a:latin typeface="Calibri" panose="020F0502020204030204" pitchFamily="34" charset="0"/>
              </a:rPr>
              <a:pPr/>
              <a:t>45</a:t>
            </a:fld>
            <a:endParaRPr lang="en-US" altLang="en-US" sz="1200">
              <a:solidFill>
                <a:schemeClr val="tx1"/>
              </a:solidFill>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46</a:t>
            </a:fld>
            <a:endParaRPr lang="en-US"/>
          </a:p>
        </p:txBody>
      </p:sp>
    </p:spTree>
    <p:extLst>
      <p:ext uri="{BB962C8B-B14F-4D97-AF65-F5344CB8AC3E}">
        <p14:creationId xmlns:p14="http://schemas.microsoft.com/office/powerpoint/2010/main" val="564614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9C25CF-0C37-40AA-A72F-FF51B8C619C1}" type="slidenum">
              <a:rPr lang="en-US" smtClean="0"/>
              <a:pPr>
                <a:defRPr/>
              </a:pPr>
              <a:t>47</a:t>
            </a:fld>
            <a:endParaRPr lang="en-US"/>
          </a:p>
        </p:txBody>
      </p:sp>
    </p:spTree>
    <p:extLst>
      <p:ext uri="{BB962C8B-B14F-4D97-AF65-F5344CB8AC3E}">
        <p14:creationId xmlns:p14="http://schemas.microsoft.com/office/powerpoint/2010/main" val="397150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E937CA-9F35-42B3-9C4E-2149B9BA3CD5}" type="slidenum">
              <a:rPr lang="en-US">
                <a:cs typeface="Arial" charset="0"/>
              </a:rPr>
              <a:pPr fontAlgn="base">
                <a:spcBef>
                  <a:spcPct val="0"/>
                </a:spcBef>
                <a:spcAft>
                  <a:spcPct val="0"/>
                </a:spcAft>
              </a:pPr>
              <a:t>5</a:t>
            </a:fld>
            <a:endParaRPr lang="en-US">
              <a:cs typeface="Arial" charset="0"/>
            </a:endParaRPr>
          </a:p>
        </p:txBody>
      </p:sp>
    </p:spTree>
    <p:extLst>
      <p:ext uri="{BB962C8B-B14F-4D97-AF65-F5344CB8AC3E}">
        <p14:creationId xmlns:p14="http://schemas.microsoft.com/office/powerpoint/2010/main" val="192001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lang="en-US" sz="1200" b="1" i="0" u="none" strike="noStrike" cap="none" dirty="0">
              <a:solidFill>
                <a:schemeClr val="dk1"/>
              </a:solidFill>
              <a:latin typeface="Calibri"/>
              <a:ea typeface="Calibri"/>
              <a:cs typeface="Calibri"/>
              <a:sym typeface="Calibri"/>
            </a:endParaRPr>
          </a:p>
        </p:txBody>
      </p:sp>
      <p:sp>
        <p:nvSpPr>
          <p:cNvPr id="446" name="Shape 446"/>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55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9C25CF-0C37-40AA-A72F-FF51B8C619C1}" type="slidenum">
              <a:rPr lang="en-US" smtClean="0"/>
              <a:pPr>
                <a:defRPr/>
              </a:pPr>
              <a:t>7</a:t>
            </a:fld>
            <a:endParaRPr lang="en-US"/>
          </a:p>
        </p:txBody>
      </p:sp>
    </p:spTree>
    <p:extLst>
      <p:ext uri="{BB962C8B-B14F-4D97-AF65-F5344CB8AC3E}">
        <p14:creationId xmlns:p14="http://schemas.microsoft.com/office/powerpoint/2010/main" val="218091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E937CA-9F35-42B3-9C4E-2149B9BA3CD5}" type="slidenum">
              <a:rPr lang="en-US">
                <a:cs typeface="Arial" charset="0"/>
              </a:rPr>
              <a:pPr fontAlgn="base">
                <a:spcBef>
                  <a:spcPct val="0"/>
                </a:spcBef>
                <a:spcAft>
                  <a:spcPct val="0"/>
                </a:spcAft>
              </a:pPr>
              <a:t>9</a:t>
            </a:fld>
            <a:endParaRPr lang="en-US">
              <a:cs typeface="Arial" charset="0"/>
            </a:endParaRPr>
          </a:p>
        </p:txBody>
      </p:sp>
    </p:spTree>
    <p:extLst>
      <p:ext uri="{BB962C8B-B14F-4D97-AF65-F5344CB8AC3E}">
        <p14:creationId xmlns:p14="http://schemas.microsoft.com/office/powerpoint/2010/main" val="400885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0" name="Shape 46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lang="en-US" sz="1200" b="0" i="1" u="none" strike="noStrike" cap="none" dirty="0">
              <a:solidFill>
                <a:schemeClr val="dk1"/>
              </a:solidFill>
              <a:latin typeface="Calibri"/>
              <a:ea typeface="Calibri"/>
              <a:cs typeface="Calibri"/>
              <a:sym typeface="Calibri"/>
            </a:endParaRPr>
          </a:p>
        </p:txBody>
      </p:sp>
      <p:sp>
        <p:nvSpPr>
          <p:cNvPr id="461" name="Shape 46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990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2" name="Shape 47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lang="en-US" sz="1200" b="0" i="1"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40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8.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560638"/>
            <a:ext cx="8229600" cy="1143000"/>
          </a:xfrm>
          <a:prstGeom prst="rect">
            <a:avLst/>
          </a:prstGeom>
        </p:spPr>
        <p:txBody>
          <a:bodyPr rtlCol="0">
            <a:normAutofit/>
          </a:body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3"/>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6"/>
          <p:cNvSpPr>
            <a:spLocks noGrp="1"/>
          </p:cNvSpPr>
          <p:nvPr>
            <p:ph type="sldNum" sz="quarter" idx="14"/>
          </p:nvPr>
        </p:nvSpPr>
        <p:spPr/>
        <p:txBody>
          <a:bodyPr/>
          <a:lstStyle>
            <a:lvl1pPr>
              <a:defRPr smtClean="0">
                <a:latin typeface="Garamond" pitchFamily="18" charset="0"/>
              </a:defRPr>
            </a:lvl1pPr>
          </a:lstStyle>
          <a:p>
            <a:pPr>
              <a:defRPr/>
            </a:pPr>
            <a:fld id="{43513937-0BC6-4126-B62D-027CC2797796}" type="slidenum">
              <a:rPr lang="en-US"/>
              <a:pPr>
                <a:defRPr/>
              </a:pPr>
              <a:t>‹#›</a:t>
            </a:fld>
            <a:endParaRPr lang="en-US"/>
          </a:p>
        </p:txBody>
      </p:sp>
      <p:sp>
        <p:nvSpPr>
          <p:cNvPr id="6" name="Footer Placeholder 5"/>
          <p:cNvSpPr>
            <a:spLocks noGrp="1"/>
          </p:cNvSpPr>
          <p:nvPr>
            <p:ph type="ftr" sz="quarter" idx="15"/>
          </p:nvPr>
        </p:nvSpPr>
        <p:spPr>
          <a:xfrm>
            <a:off x="457200" y="6356350"/>
            <a:ext cx="41910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smtClean="0">
                <a:latin typeface="Garamond" pitchFamily="18" charset="0"/>
              </a:defRPr>
            </a:lvl1pPr>
          </a:lstStyle>
          <a:p>
            <a:pPr>
              <a:defRPr/>
            </a:pPr>
            <a:fld id="{2794E898-34EB-4F82-B15D-C6C7016E1011}" type="slidenum">
              <a:rPr lang="en-US"/>
              <a:pPr>
                <a:defRPr/>
              </a:pPr>
              <a:t>‹#›</a:t>
            </a:fld>
            <a:endParaRPr lang="en-US" dirty="0"/>
          </a:p>
        </p:txBody>
      </p:sp>
      <p:sp>
        <p:nvSpPr>
          <p:cNvPr id="4" name="Footer Placeholder 3"/>
          <p:cNvSpPr>
            <a:spLocks noGrp="1"/>
          </p:cNvSpPr>
          <p:nvPr>
            <p:ph type="ftr" sz="quarter" idx="11"/>
          </p:nvPr>
        </p:nvSpPr>
        <p:spPr>
          <a:xfrm>
            <a:off x="457200" y="6356350"/>
            <a:ext cx="41529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descr="2011–iLabSt.jpg"/>
          <p:cNvPicPr>
            <a:picLocks noChangeAspect="1"/>
          </p:cNvPicPr>
          <p:nvPr userDrawn="1"/>
        </p:nvPicPr>
        <p:blipFill>
          <a:blip r:embed="rId2"/>
          <a:srcRect t="30914" b="15057"/>
          <a:stretch>
            <a:fillRect/>
          </a:stretch>
        </p:blipFill>
        <p:spPr bwMode="auto">
          <a:xfrm>
            <a:off x="457200" y="2286000"/>
            <a:ext cx="3886200" cy="3155950"/>
          </a:xfrm>
          <a:prstGeom prst="rect">
            <a:avLst/>
          </a:prstGeom>
          <a:noFill/>
          <a:ln w="9525">
            <a:noFill/>
            <a:miter lim="800000"/>
            <a:headEnd/>
            <a:tailEnd/>
          </a:ln>
        </p:spPr>
      </p:pic>
      <p:sp>
        <p:nvSpPr>
          <p:cNvPr id="6" name="Content Placeholder 3"/>
          <p:cNvSpPr>
            <a:spLocks noGrp="1"/>
          </p:cNvSpPr>
          <p:nvPr>
            <p:ph sz="half" idx="2"/>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3"/>
          <p:cNvSpPr>
            <a:spLocks noGrp="1"/>
          </p:cNvSpPr>
          <p:nvPr>
            <p:ph type="sldNum" sz="quarter" idx="10"/>
          </p:nvPr>
        </p:nvSpPr>
        <p:spPr/>
        <p:txBody>
          <a:bodyPr/>
          <a:lstStyle>
            <a:lvl1pPr>
              <a:defRPr smtClean="0">
                <a:latin typeface="Garamond" pitchFamily="18" charset="0"/>
              </a:defRPr>
            </a:lvl1pPr>
          </a:lstStyle>
          <a:p>
            <a:pPr>
              <a:defRPr/>
            </a:pPr>
            <a:fld id="{4B5845ED-EB50-4698-B5AE-8EEBC7EA6A00}" type="slidenum">
              <a:rPr lang="en-US"/>
              <a:pPr>
                <a:defRPr/>
              </a:pPr>
              <a:t>‹#›</a:t>
            </a:fld>
            <a:endParaRPr lang="en-US"/>
          </a:p>
        </p:txBody>
      </p:sp>
      <p:sp>
        <p:nvSpPr>
          <p:cNvPr id="7" name="Footer Placeholder 3"/>
          <p:cNvSpPr>
            <a:spLocks noGrp="1"/>
          </p:cNvSpPr>
          <p:nvPr>
            <p:ph type="ftr" sz="quarter" idx="11"/>
          </p:nvPr>
        </p:nvSpPr>
        <p:spPr>
          <a:xfrm>
            <a:off x="457200" y="6356350"/>
            <a:ext cx="40005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315221"/>
          </a:xfr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smtClean="0">
                <a:latin typeface="Garamond" pitchFamily="18" charset="0"/>
              </a:defRPr>
            </a:lvl1pPr>
          </a:lstStyle>
          <a:p>
            <a:pPr>
              <a:defRPr/>
            </a:pPr>
            <a:fld id="{3AF7BDC3-63CA-4936-8A10-6B5BC9A887E3}" type="slidenum">
              <a:rPr lang="en-US"/>
              <a:pPr>
                <a:defRPr/>
              </a:pPr>
              <a:t>‹#›</a:t>
            </a:fld>
            <a:endParaRPr lang="en-US"/>
          </a:p>
        </p:txBody>
      </p:sp>
      <p:sp>
        <p:nvSpPr>
          <p:cNvPr id="5" name="Footer Placeholder 4"/>
          <p:cNvSpPr>
            <a:spLocks noGrp="1"/>
          </p:cNvSpPr>
          <p:nvPr>
            <p:ph type="ftr" sz="quarter" idx="11"/>
          </p:nvPr>
        </p:nvSpPr>
        <p:spPr>
          <a:xfrm>
            <a:off x="695325" y="6356350"/>
            <a:ext cx="4187825"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6553200" y="6356350"/>
            <a:ext cx="2133600" cy="365125"/>
          </a:xfrm>
          <a:prstGeom prst="rect">
            <a:avLst/>
          </a:prstGeom>
        </p:spPr>
        <p:txBody>
          <a:bodyPr anchor="ctr"/>
          <a:lstStyle>
            <a:defPPr>
              <a:defRPr lang="en-US"/>
            </a:defPPr>
            <a:lvl1pPr marL="0" algn="r" defTabSz="457200" rtl="0" eaLnBrk="1" latinLnBrk="0" hangingPunct="1">
              <a:defRPr sz="1200" kern="1200">
                <a:solidFill>
                  <a:schemeClr val="tx1">
                    <a:tint val="75000"/>
                  </a:schemeClr>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6BF570F-A5B4-4618-9350-7940DAE2F709}" type="slidenum">
              <a:rPr lang="en-US" smtClean="0">
                <a:latin typeface="Garamond" pitchFamily="18" charset="0"/>
              </a:rPr>
              <a:pPr fontAlgn="auto">
                <a:spcBef>
                  <a:spcPts val="0"/>
                </a:spcBef>
                <a:spcAft>
                  <a:spcPts val="0"/>
                </a:spcAft>
                <a:defRPr/>
              </a:pPr>
              <a:t>‹#›</a:t>
            </a:fld>
            <a:endParaRPr lang="en-US" dirty="0">
              <a:latin typeface="Garamond" pitchFamily="18" charset="0"/>
            </a:endParaRPr>
          </a:p>
        </p:txBody>
      </p:sp>
      <p:sp>
        <p:nvSpPr>
          <p:cNvPr id="8"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Footer Placeholder 4"/>
          <p:cNvSpPr>
            <a:spLocks noGrp="1"/>
          </p:cNvSpPr>
          <p:nvPr>
            <p:ph type="ftr" sz="quarter" idx="10"/>
          </p:nvPr>
        </p:nvSpPr>
        <p:spPr/>
        <p:txBody>
          <a:bodyPr/>
          <a:lstStyle>
            <a:lvl1pPr algn="l">
              <a:defRPr sz="1200" smtClean="0">
                <a:solidFill>
                  <a:schemeClr val="tx1">
                    <a:tint val="75000"/>
                  </a:schemeClr>
                </a:solidFill>
                <a:latin typeface="Garamond" pitchFamily="18" charset="0"/>
                <a:cs typeface="Garamond" pitchFamily="18" charset="0"/>
              </a:defRPr>
            </a:lvl1pPr>
          </a:lstStyle>
          <a:p>
            <a:pPr>
              <a:defRPr/>
            </a:pPr>
            <a:r>
              <a:rPr lang="en-US"/>
              <a:t>www.CWEonline.org   |  Boston   |   Worcester   |   Providence </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5A54D5C7-5D74-40E5-8D12-BE993A8E9CEA}" type="slidenum">
              <a:rPr lang="en-US"/>
              <a:pPr>
                <a:defRPr/>
              </a:pPr>
              <a:t>‹#›</a:t>
            </a:fld>
            <a:endParaRPr lang="en-US"/>
          </a:p>
        </p:txBody>
      </p:sp>
      <p:sp>
        <p:nvSpPr>
          <p:cNvPr id="5" name="Footer Placeholder 4"/>
          <p:cNvSpPr>
            <a:spLocks noGrp="1"/>
          </p:cNvSpPr>
          <p:nvPr>
            <p:ph type="ftr" sz="quarter" idx="11"/>
          </p:nvPr>
        </p:nvSpPr>
        <p:spPr>
          <a:xfrm>
            <a:off x="457200" y="6356350"/>
            <a:ext cx="40513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3"/>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6"/>
          <p:cNvSpPr>
            <a:spLocks noGrp="1"/>
          </p:cNvSpPr>
          <p:nvPr>
            <p:ph type="sldNum" sz="quarter" idx="14"/>
          </p:nvPr>
        </p:nvSpPr>
        <p:spPr/>
        <p:txBody>
          <a:bodyPr/>
          <a:lstStyle>
            <a:lvl1pPr>
              <a:defRPr/>
            </a:lvl1pPr>
          </a:lstStyle>
          <a:p>
            <a:pPr>
              <a:defRPr/>
            </a:pPr>
            <a:fld id="{C9A9977F-F8BF-40E6-9BA7-5145B545ADC4}" type="slidenum">
              <a:rPr lang="en-US"/>
              <a:pPr>
                <a:defRPr/>
              </a:pPr>
              <a:t>‹#›</a:t>
            </a:fld>
            <a:endParaRPr lang="en-US" dirty="0"/>
          </a:p>
        </p:txBody>
      </p:sp>
      <p:sp>
        <p:nvSpPr>
          <p:cNvPr id="6" name="Footer Placeholder 5"/>
          <p:cNvSpPr>
            <a:spLocks noGrp="1"/>
          </p:cNvSpPr>
          <p:nvPr>
            <p:ph type="ftr" sz="quarter" idx="15"/>
          </p:nvPr>
        </p:nvSpPr>
        <p:spPr>
          <a:xfrm>
            <a:off x="457200" y="6356350"/>
            <a:ext cx="40386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a:lvl1pPr>
          </a:lstStyle>
          <a:p>
            <a:pPr>
              <a:defRPr/>
            </a:pPr>
            <a:fld id="{CD3A2F51-0FB0-4C51-8FB4-FCA2119BB77E}" type="slidenum">
              <a:rPr lang="en-US"/>
              <a:pPr>
                <a:defRPr/>
              </a:pPr>
              <a:t>‹#›</a:t>
            </a:fld>
            <a:endParaRPr lang="en-US"/>
          </a:p>
        </p:txBody>
      </p:sp>
      <p:sp>
        <p:nvSpPr>
          <p:cNvPr id="4" name="Footer Placeholder 3"/>
          <p:cNvSpPr>
            <a:spLocks noGrp="1"/>
          </p:cNvSpPr>
          <p:nvPr>
            <p:ph type="ftr" sz="quarter" idx="11"/>
          </p:nvPr>
        </p:nvSpPr>
        <p:spPr>
          <a:xfrm>
            <a:off x="457200" y="6356350"/>
            <a:ext cx="40259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descr="2011–iLabSt.jpg"/>
          <p:cNvPicPr>
            <a:picLocks noChangeAspect="1"/>
          </p:cNvPicPr>
          <p:nvPr userDrawn="1"/>
        </p:nvPicPr>
        <p:blipFill>
          <a:blip r:embed="rId2"/>
          <a:srcRect t="30914" b="15057"/>
          <a:stretch>
            <a:fillRect/>
          </a:stretch>
        </p:blipFill>
        <p:spPr bwMode="auto">
          <a:xfrm>
            <a:off x="457200" y="2286000"/>
            <a:ext cx="3886200" cy="3155950"/>
          </a:xfrm>
          <a:prstGeom prst="rect">
            <a:avLst/>
          </a:prstGeom>
          <a:noFill/>
          <a:ln w="9525">
            <a:noFill/>
            <a:miter lim="800000"/>
            <a:headEnd/>
            <a:tailEnd/>
          </a:ln>
        </p:spPr>
      </p:pic>
      <p:sp>
        <p:nvSpPr>
          <p:cNvPr id="6" name="Content Placeholder 3"/>
          <p:cNvSpPr>
            <a:spLocks noGrp="1"/>
          </p:cNvSpPr>
          <p:nvPr>
            <p:ph sz="half" idx="2"/>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3"/>
          <p:cNvSpPr>
            <a:spLocks noGrp="1"/>
          </p:cNvSpPr>
          <p:nvPr>
            <p:ph type="sldNum" sz="quarter" idx="10"/>
          </p:nvPr>
        </p:nvSpPr>
        <p:spPr/>
        <p:txBody>
          <a:bodyPr/>
          <a:lstStyle>
            <a:lvl1pPr>
              <a:defRPr/>
            </a:lvl1pPr>
          </a:lstStyle>
          <a:p>
            <a:pPr>
              <a:defRPr/>
            </a:pPr>
            <a:fld id="{B3D27839-277F-45F6-A509-7C0B94204B29}" type="slidenum">
              <a:rPr lang="en-US"/>
              <a:pPr>
                <a:defRPr/>
              </a:pPr>
              <a:t>‹#›</a:t>
            </a:fld>
            <a:endParaRPr lang="en-US"/>
          </a:p>
        </p:txBody>
      </p:sp>
      <p:sp>
        <p:nvSpPr>
          <p:cNvPr id="7" name="Footer Placeholder 3"/>
          <p:cNvSpPr>
            <a:spLocks noGrp="1"/>
          </p:cNvSpPr>
          <p:nvPr>
            <p:ph type="ftr" sz="quarter" idx="11"/>
          </p:nvPr>
        </p:nvSpPr>
        <p:spPr>
          <a:xfrm>
            <a:off x="457200" y="6356350"/>
            <a:ext cx="40386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5FDE8A90-25F7-452E-8B05-6299AD38B549}"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a:xfrm>
            <a:off x="6553200" y="6356350"/>
            <a:ext cx="2133600" cy="365125"/>
          </a:xfrm>
          <a:prstGeom prst="rect">
            <a:avLst/>
          </a:prstGeom>
        </p:spPr>
        <p:txBody>
          <a:bodyPr/>
          <a:lstStyle>
            <a:lvl1pPr>
              <a:defRPr smtClean="0">
                <a:latin typeface="Garamond" pitchFamily="18" charset="0"/>
              </a:defRPr>
            </a:lvl1pPr>
          </a:lstStyle>
          <a:p>
            <a:pPr>
              <a:defRPr/>
            </a:pPr>
            <a:fld id="{D9318D86-CFE3-440E-A381-29DCAE7E09AC}"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5AD326F7-76E2-4866-AF86-ABBEDE3B773B}" type="slidenum">
              <a:rPr lang="en-US"/>
              <a:pPr>
                <a:defRPr/>
              </a:pPr>
              <a:t>‹#›</a:t>
            </a:fld>
            <a:endParaRPr lang="en-US"/>
          </a:p>
        </p:txBody>
      </p:sp>
      <p:sp>
        <p:nvSpPr>
          <p:cNvPr id="4" name="Footer Placeholder 4"/>
          <p:cNvSpPr>
            <a:spLocks noGrp="1"/>
          </p:cNvSpPr>
          <p:nvPr>
            <p:ph type="ftr" sz="quarter" idx="11"/>
          </p:nvPr>
        </p:nvSpPr>
        <p:spPr>
          <a:xfrm>
            <a:off x="457200" y="6356350"/>
            <a:ext cx="4224338" cy="365125"/>
          </a:xfrm>
        </p:spPr>
        <p:txBody>
          <a:bodyPr/>
          <a:lstStyle>
            <a:lvl1pPr algn="l">
              <a:defRPr dirty="0" smtClean="0">
                <a:solidFill>
                  <a:srgbClr val="FFFFFF"/>
                </a:solidFill>
              </a:defRPr>
            </a:lvl1pPr>
          </a:lstStyle>
          <a:p>
            <a:pPr>
              <a:defRPr/>
            </a:pPr>
            <a:r>
              <a:rPr lang="en-US"/>
              <a:t>www.CWEonline.org   |  Boston   |   Worcester   |   Providence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A2BB1707-B882-4923-A73F-24246270BF7C}" type="slidenum">
              <a:rPr lang="en-US"/>
              <a:pPr>
                <a:defRPr/>
              </a:pPr>
              <a:t>‹#›</a:t>
            </a:fld>
            <a:endParaRPr lang="en-US"/>
          </a:p>
        </p:txBody>
      </p:sp>
      <p:sp>
        <p:nvSpPr>
          <p:cNvPr id="4" name="Footer Placeholder 2"/>
          <p:cNvSpPr>
            <a:spLocks noGrp="1"/>
          </p:cNvSpPr>
          <p:nvPr>
            <p:ph type="ftr" sz="quarter" idx="11"/>
          </p:nvPr>
        </p:nvSpPr>
        <p:spPr>
          <a:xfrm>
            <a:off x="457200" y="6356350"/>
            <a:ext cx="41021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D9318D86-CFE3-440E-A381-29DCAE7E09AC}"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1E101759-6FB8-48DC-8BEF-6597E90E093A}" type="slidenum">
              <a:rPr lang="en-US"/>
              <a:pPr>
                <a:defRPr/>
              </a:pPr>
              <a:t>‹#›</a:t>
            </a:fld>
            <a:endParaRPr lang="en-US"/>
          </a:p>
        </p:txBody>
      </p:sp>
      <p:sp>
        <p:nvSpPr>
          <p:cNvPr id="4" name="Footer Placeholder 4"/>
          <p:cNvSpPr>
            <a:spLocks noGrp="1"/>
          </p:cNvSpPr>
          <p:nvPr>
            <p:ph type="ftr" sz="quarter" idx="11"/>
          </p:nvPr>
        </p:nvSpPr>
        <p:spPr>
          <a:xfrm>
            <a:off x="457200" y="6356350"/>
            <a:ext cx="4224338" cy="365125"/>
          </a:xfrm>
        </p:spPr>
        <p:txBody>
          <a:bodyPr/>
          <a:lstStyle>
            <a:lvl1pPr algn="l">
              <a:defRPr dirty="0" smtClean="0">
                <a:solidFill>
                  <a:srgbClr val="FFFFFF"/>
                </a:solidFill>
              </a:defRPr>
            </a:lvl1pPr>
          </a:lstStyle>
          <a:p>
            <a:pPr>
              <a:defRPr/>
            </a:pPr>
            <a:r>
              <a:rPr lang="en-US"/>
              <a:t>www.CWEonline.org   |  Boston   |   Worcester   |   Providence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0C22E3F9-0DA6-47AE-96FE-7B23F6509D5F}" type="slidenum">
              <a:rPr lang="en-US"/>
              <a:pPr>
                <a:defRPr/>
              </a:pPr>
              <a:t>‹#›</a:t>
            </a:fld>
            <a:endParaRPr lang="en-US"/>
          </a:p>
        </p:txBody>
      </p:sp>
      <p:sp>
        <p:nvSpPr>
          <p:cNvPr id="4" name="Footer Placeholder 2"/>
          <p:cNvSpPr>
            <a:spLocks noGrp="1"/>
          </p:cNvSpPr>
          <p:nvPr>
            <p:ph type="ftr" sz="quarter" idx="11"/>
          </p:nvPr>
        </p:nvSpPr>
        <p:spPr>
          <a:xfrm>
            <a:off x="457200" y="6356350"/>
            <a:ext cx="41021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B2CC41E6-1964-4857-A55F-03525BDE5FD6}"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E9CF9380-7E55-4D76-A3EC-7AFC8D5810FE}" type="slidenum">
              <a:rPr lang="en-US"/>
              <a:pPr>
                <a:defRPr/>
              </a:pPr>
              <a:t>‹#›</a:t>
            </a:fld>
            <a:endParaRPr lang="en-US"/>
          </a:p>
        </p:txBody>
      </p:sp>
      <p:sp>
        <p:nvSpPr>
          <p:cNvPr id="4" name="Footer Placeholder 4"/>
          <p:cNvSpPr>
            <a:spLocks noGrp="1"/>
          </p:cNvSpPr>
          <p:nvPr>
            <p:ph type="ftr" sz="quarter" idx="11"/>
          </p:nvPr>
        </p:nvSpPr>
        <p:spPr>
          <a:xfrm>
            <a:off x="457200" y="6356350"/>
            <a:ext cx="4224338" cy="365125"/>
          </a:xfrm>
        </p:spPr>
        <p:txBody>
          <a:bodyPr/>
          <a:lstStyle>
            <a:lvl1pPr algn="l">
              <a:defRPr dirty="0" smtClean="0">
                <a:solidFill>
                  <a:srgbClr val="FFFFFF"/>
                </a:solidFill>
              </a:defRPr>
            </a:lvl1pPr>
          </a:lstStyle>
          <a:p>
            <a:pPr>
              <a:defRPr/>
            </a:pPr>
            <a:r>
              <a:rPr lang="en-US"/>
              <a:t>www.CWEonline.org   |  Boston   |   Worcester   |   Providence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560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976888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a:xfrm>
            <a:off x="6553200" y="6356350"/>
            <a:ext cx="2133600" cy="365125"/>
          </a:xfrm>
          <a:prstGeom prst="rect">
            <a:avLst/>
          </a:prstGeom>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5A54D5C7-5D74-40E5-8D12-BE993A8E9CEA}" type="slidenum">
              <a:rPr lang="en-US"/>
              <a:pPr>
                <a:defRPr/>
              </a:pPr>
              <a:t>‹#›</a:t>
            </a:fld>
            <a:endParaRPr lang="en-US"/>
          </a:p>
        </p:txBody>
      </p:sp>
      <p:sp>
        <p:nvSpPr>
          <p:cNvPr id="5" name="Footer Placeholder 4"/>
          <p:cNvSpPr>
            <a:spLocks noGrp="1"/>
          </p:cNvSpPr>
          <p:nvPr>
            <p:ph type="ftr" sz="quarter" idx="11"/>
          </p:nvPr>
        </p:nvSpPr>
        <p:spPr>
          <a:xfrm>
            <a:off x="457200" y="6356350"/>
            <a:ext cx="40513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439550"/>
          </a:xfrm>
          <a:prstGeom prst="rect">
            <a:avLst/>
          </a:prstGeo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49F4B3FB-28DE-404B-8AD2-CA29A6CB5231}" type="slidenum">
              <a:rPr lang="en-US"/>
              <a:pPr>
                <a:defRPr/>
              </a:pPr>
              <a:t>‹#›</a:t>
            </a:fld>
            <a:endParaRPr lang="en-US"/>
          </a:p>
        </p:txBody>
      </p:sp>
      <p:sp>
        <p:nvSpPr>
          <p:cNvPr id="5" name="Footer Placeholder 4"/>
          <p:cNvSpPr>
            <a:spLocks noGrp="1"/>
          </p:cNvSpPr>
          <p:nvPr>
            <p:ph type="ftr" sz="quarter" idx="11"/>
          </p:nvPr>
        </p:nvSpPr>
        <p:spPr>
          <a:xfrm>
            <a:off x="457200" y="6356350"/>
            <a:ext cx="422433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32D4489E-3105-4B78-8520-2AEEFA818288}" type="slidenum">
              <a:rPr lang="en-US"/>
              <a:pPr>
                <a:defRPr/>
              </a:pPr>
              <a:t>‹#›</a:t>
            </a:fld>
            <a:endParaRPr lang="en-US"/>
          </a:p>
        </p:txBody>
      </p:sp>
      <p:sp>
        <p:nvSpPr>
          <p:cNvPr id="4" name="Footer Placeholder 3"/>
          <p:cNvSpPr>
            <a:spLocks noGrp="1"/>
          </p:cNvSpPr>
          <p:nvPr>
            <p:ph type="ftr" sz="quarter" idx="11"/>
          </p:nvPr>
        </p:nvSpPr>
        <p:spPr>
          <a:xfrm>
            <a:off x="457200" y="6356350"/>
            <a:ext cx="470058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10FF550B-90AE-46FD-B960-6563C6EFC450}" type="slidenum">
              <a:rPr lang="en-US"/>
              <a:pPr>
                <a:defRPr/>
              </a:pPr>
              <a:t>‹#›</a:t>
            </a:fld>
            <a:endParaRPr lang="en-US"/>
          </a:p>
        </p:txBody>
      </p:sp>
      <p:sp>
        <p:nvSpPr>
          <p:cNvPr id="5" name="Footer Placeholder 4"/>
          <p:cNvSpPr>
            <a:spLocks noGrp="1"/>
          </p:cNvSpPr>
          <p:nvPr>
            <p:ph type="ftr" sz="quarter" idx="11"/>
          </p:nvPr>
        </p:nvSpPr>
        <p:spPr>
          <a:xfrm>
            <a:off x="457200" y="6356350"/>
            <a:ext cx="43053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3"/>
          </p:nvPr>
        </p:nvSpPr>
        <p:spPr>
          <a:xfrm>
            <a:off x="4648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6"/>
          <p:cNvSpPr>
            <a:spLocks noGrp="1"/>
          </p:cNvSpPr>
          <p:nvPr>
            <p:ph type="sldNum" sz="quarter" idx="14"/>
          </p:nvPr>
        </p:nvSpPr>
        <p:spPr>
          <a:xfrm>
            <a:off x="6553200" y="6356350"/>
            <a:ext cx="2133600" cy="365125"/>
          </a:xfrm>
          <a:prstGeom prst="rect">
            <a:avLst/>
          </a:prstGeom>
        </p:spPr>
        <p:txBody>
          <a:bodyPr/>
          <a:lstStyle>
            <a:lvl1pPr>
              <a:defRPr/>
            </a:lvl1pPr>
          </a:lstStyle>
          <a:p>
            <a:pPr>
              <a:defRPr/>
            </a:pPr>
            <a:fld id="{C1ACDE2E-1A69-4E97-8FC9-AE4D020651B3}" type="slidenum">
              <a:rPr lang="en-US"/>
              <a:pPr>
                <a:defRPr/>
              </a:pPr>
              <a:t>‹#›</a:t>
            </a:fld>
            <a:endParaRPr lang="en-US"/>
          </a:p>
        </p:txBody>
      </p:sp>
      <p:sp>
        <p:nvSpPr>
          <p:cNvPr id="6" name="Footer Placeholder 5"/>
          <p:cNvSpPr>
            <a:spLocks noGrp="1"/>
          </p:cNvSpPr>
          <p:nvPr>
            <p:ph type="ftr" sz="quarter" idx="15"/>
          </p:nvPr>
        </p:nvSpPr>
        <p:spPr>
          <a:xfrm>
            <a:off x="457200" y="6356350"/>
            <a:ext cx="41910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B3B9A343-F6B9-482C-8F19-6449E875EF41}" type="slidenum">
              <a:rPr lang="en-US"/>
              <a:pPr>
                <a:defRPr/>
              </a:pPr>
              <a:t>‹#›</a:t>
            </a:fld>
            <a:endParaRPr lang="en-US" dirty="0"/>
          </a:p>
        </p:txBody>
      </p:sp>
      <p:sp>
        <p:nvSpPr>
          <p:cNvPr id="4" name="Footer Placeholder 3"/>
          <p:cNvSpPr>
            <a:spLocks noGrp="1"/>
          </p:cNvSpPr>
          <p:nvPr>
            <p:ph type="ftr" sz="quarter" idx="11"/>
          </p:nvPr>
        </p:nvSpPr>
        <p:spPr>
          <a:xfrm>
            <a:off x="457200" y="6356350"/>
            <a:ext cx="42418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descr="2011–iLabSt.jpg"/>
          <p:cNvPicPr>
            <a:picLocks noChangeAspect="1"/>
          </p:cNvPicPr>
          <p:nvPr userDrawn="1"/>
        </p:nvPicPr>
        <p:blipFill>
          <a:blip r:embed="rId2"/>
          <a:srcRect t="30914" b="15057"/>
          <a:stretch>
            <a:fillRect/>
          </a:stretch>
        </p:blipFill>
        <p:spPr bwMode="auto">
          <a:xfrm>
            <a:off x="457200" y="2286000"/>
            <a:ext cx="3886200" cy="3155950"/>
          </a:xfrm>
          <a:prstGeom prst="rect">
            <a:avLst/>
          </a:prstGeom>
          <a:noFill/>
          <a:ln w="9525">
            <a:noFill/>
            <a:miter lim="800000"/>
            <a:headEnd/>
            <a:tailEnd/>
          </a:ln>
        </p:spPr>
      </p:pic>
      <p:sp>
        <p:nvSpPr>
          <p:cNvPr id="6" name="Content Placeholder 3"/>
          <p:cNvSpPr>
            <a:spLocks noGrp="1"/>
          </p:cNvSpPr>
          <p:nvPr>
            <p:ph sz="half" idx="2"/>
          </p:nvPr>
        </p:nvSpPr>
        <p:spPr>
          <a:xfrm>
            <a:off x="4648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Autofit/>
          </a:bodyPr>
          <a:lstStyle>
            <a:lvl1pPr>
              <a:defRPr sz="2800"/>
            </a:lvl1pPr>
          </a:lstStyle>
          <a:p>
            <a:r>
              <a:rPr lang="en-US" dirty="0"/>
              <a:t>Click to edit Master title style</a:t>
            </a:r>
          </a:p>
        </p:txBody>
      </p:sp>
      <p:sp>
        <p:nvSpPr>
          <p:cNvPr id="5" name="Slide Number Placeholder 3"/>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491F4F03-4EB4-404D-949C-802737B4FD62}" type="slidenum">
              <a:rPr lang="en-US"/>
              <a:pPr>
                <a:defRPr/>
              </a:pPr>
              <a:t>‹#›</a:t>
            </a:fld>
            <a:endParaRPr lang="en-US"/>
          </a:p>
        </p:txBody>
      </p:sp>
      <p:sp>
        <p:nvSpPr>
          <p:cNvPr id="7" name="Footer Placeholder 3"/>
          <p:cNvSpPr>
            <a:spLocks noGrp="1"/>
          </p:cNvSpPr>
          <p:nvPr>
            <p:ph type="ftr" sz="quarter" idx="11"/>
          </p:nvPr>
        </p:nvSpPr>
        <p:spPr>
          <a:xfrm>
            <a:off x="457200" y="6356350"/>
            <a:ext cx="499268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439550"/>
          </a:xfrm>
          <a:prstGeom prst="rect">
            <a:avLst/>
          </a:prstGeo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839920A-FB0D-4899-8705-6A19134F4B8F}" type="slidenum">
              <a:rPr lang="en-US"/>
              <a:pPr>
                <a:defRPr/>
              </a:pPr>
              <a:t>‹#›</a:t>
            </a:fld>
            <a:endParaRPr lang="en-US"/>
          </a:p>
        </p:txBody>
      </p:sp>
      <p:sp>
        <p:nvSpPr>
          <p:cNvPr id="5" name="Footer Placeholder 4"/>
          <p:cNvSpPr>
            <a:spLocks noGrp="1"/>
          </p:cNvSpPr>
          <p:nvPr>
            <p:ph type="ftr" sz="quarter" idx="11"/>
          </p:nvPr>
        </p:nvSpPr>
        <p:spPr>
          <a:xfrm>
            <a:off x="457200" y="6356350"/>
            <a:ext cx="422433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F6203245-0B7D-4EF3-A9F2-19ED0328A5E0}" type="slidenum">
              <a:rPr lang="en-US"/>
              <a:pPr>
                <a:defRPr/>
              </a:pPr>
              <a:t>‹#›</a:t>
            </a:fld>
            <a:endParaRPr lang="en-US"/>
          </a:p>
        </p:txBody>
      </p:sp>
      <p:sp>
        <p:nvSpPr>
          <p:cNvPr id="4" name="Footer Placeholder 3"/>
          <p:cNvSpPr>
            <a:spLocks noGrp="1"/>
          </p:cNvSpPr>
          <p:nvPr>
            <p:ph type="ftr" sz="quarter" idx="11"/>
          </p:nvPr>
        </p:nvSpPr>
        <p:spPr>
          <a:xfrm>
            <a:off x="457200" y="6356350"/>
            <a:ext cx="470058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5929A817-06E4-48E9-899A-5F5A87EB1FD2}" type="slidenum">
              <a:rPr lang="en-US"/>
              <a:pPr>
                <a:defRPr/>
              </a:pPr>
              <a:t>‹#›</a:t>
            </a:fld>
            <a:endParaRPr lang="en-US"/>
          </a:p>
        </p:txBody>
      </p:sp>
      <p:sp>
        <p:nvSpPr>
          <p:cNvPr id="5" name="Footer Placeholder 4"/>
          <p:cNvSpPr>
            <a:spLocks noGrp="1"/>
          </p:cNvSpPr>
          <p:nvPr>
            <p:ph type="ftr" sz="quarter" idx="11"/>
          </p:nvPr>
        </p:nvSpPr>
        <p:spPr>
          <a:xfrm>
            <a:off x="457200" y="6356350"/>
            <a:ext cx="43053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13"/>
          </p:nvPr>
        </p:nvSpPr>
        <p:spPr>
          <a:xfrm>
            <a:off x="4648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5" name="Slide Number Placeholder 6"/>
          <p:cNvSpPr>
            <a:spLocks noGrp="1"/>
          </p:cNvSpPr>
          <p:nvPr>
            <p:ph type="sldNum" sz="quarter" idx="14"/>
          </p:nvPr>
        </p:nvSpPr>
        <p:spPr>
          <a:xfrm>
            <a:off x="6553200" y="6356350"/>
            <a:ext cx="2133600" cy="365125"/>
          </a:xfrm>
          <a:prstGeom prst="rect">
            <a:avLst/>
          </a:prstGeom>
        </p:spPr>
        <p:txBody>
          <a:bodyPr/>
          <a:lstStyle>
            <a:lvl1pPr>
              <a:defRPr/>
            </a:lvl1pPr>
          </a:lstStyle>
          <a:p>
            <a:pPr>
              <a:defRPr/>
            </a:pPr>
            <a:fld id="{16F42BC2-AD58-48BF-A2DA-AE8246716A76}" type="slidenum">
              <a:rPr lang="en-US"/>
              <a:pPr>
                <a:defRPr/>
              </a:pPr>
              <a:t>‹#›</a:t>
            </a:fld>
            <a:endParaRPr lang="en-US"/>
          </a:p>
        </p:txBody>
      </p:sp>
      <p:sp>
        <p:nvSpPr>
          <p:cNvPr id="6" name="Footer Placeholder 5"/>
          <p:cNvSpPr>
            <a:spLocks noGrp="1"/>
          </p:cNvSpPr>
          <p:nvPr>
            <p:ph type="ftr" sz="quarter" idx="15"/>
          </p:nvPr>
        </p:nvSpPr>
        <p:spPr>
          <a:xfrm>
            <a:off x="457200" y="6356350"/>
            <a:ext cx="41910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3D52D4B5-CD4E-44ED-8DEB-948E5C5FAE38}" type="slidenum">
              <a:rPr lang="en-US"/>
              <a:pPr>
                <a:defRPr/>
              </a:pPr>
              <a:t>‹#›</a:t>
            </a:fld>
            <a:endParaRPr lang="en-US"/>
          </a:p>
        </p:txBody>
      </p:sp>
      <p:sp>
        <p:nvSpPr>
          <p:cNvPr id="4" name="Footer Placeholder 2"/>
          <p:cNvSpPr>
            <a:spLocks noGrp="1"/>
          </p:cNvSpPr>
          <p:nvPr>
            <p:ph type="ftr" sz="quarter" idx="11"/>
          </p:nvPr>
        </p:nvSpPr>
        <p:spPr>
          <a:xfrm>
            <a:off x="457200" y="6356350"/>
            <a:ext cx="41021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831A4492-EF60-4522-80F0-E43373C4D960}" type="slidenum">
              <a:rPr lang="en-US"/>
              <a:pPr>
                <a:defRPr/>
              </a:pPr>
              <a:t>‹#›</a:t>
            </a:fld>
            <a:endParaRPr lang="en-US" dirty="0"/>
          </a:p>
        </p:txBody>
      </p:sp>
      <p:sp>
        <p:nvSpPr>
          <p:cNvPr id="4" name="Footer Placeholder 3"/>
          <p:cNvSpPr>
            <a:spLocks noGrp="1"/>
          </p:cNvSpPr>
          <p:nvPr>
            <p:ph type="ftr" sz="quarter" idx="11"/>
          </p:nvPr>
        </p:nvSpPr>
        <p:spPr>
          <a:xfrm>
            <a:off x="457200" y="6356350"/>
            <a:ext cx="4241800"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6" descr="2011–iLabSt.jpg"/>
          <p:cNvPicPr>
            <a:picLocks noChangeAspect="1"/>
          </p:cNvPicPr>
          <p:nvPr userDrawn="1"/>
        </p:nvPicPr>
        <p:blipFill>
          <a:blip r:embed="rId2"/>
          <a:srcRect t="30914" b="15057"/>
          <a:stretch>
            <a:fillRect/>
          </a:stretch>
        </p:blipFill>
        <p:spPr bwMode="auto">
          <a:xfrm>
            <a:off x="457200" y="2286000"/>
            <a:ext cx="3886200" cy="3155950"/>
          </a:xfrm>
          <a:prstGeom prst="rect">
            <a:avLst/>
          </a:prstGeom>
          <a:noFill/>
          <a:ln w="9525">
            <a:noFill/>
            <a:miter lim="800000"/>
            <a:headEnd/>
            <a:tailEnd/>
          </a:ln>
        </p:spPr>
      </p:pic>
      <p:sp>
        <p:nvSpPr>
          <p:cNvPr id="6" name="Content Placeholder 3"/>
          <p:cNvSpPr>
            <a:spLocks noGrp="1"/>
          </p:cNvSpPr>
          <p:nvPr>
            <p:ph sz="half" idx="2"/>
          </p:nvPr>
        </p:nvSpPr>
        <p:spPr>
          <a:xfrm>
            <a:off x="4648200" y="2286000"/>
            <a:ext cx="40386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Autofit/>
          </a:bodyPr>
          <a:lstStyle>
            <a:lvl1pPr>
              <a:defRPr sz="2800"/>
            </a:lvl1pPr>
          </a:lstStyle>
          <a:p>
            <a:r>
              <a:rPr lang="en-US" dirty="0"/>
              <a:t>Click to edit Master title style</a:t>
            </a:r>
          </a:p>
        </p:txBody>
      </p:sp>
      <p:sp>
        <p:nvSpPr>
          <p:cNvPr id="5" name="Slide Number Placeholder 3"/>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472D7D5A-FA46-4B1B-BD68-EA3FCAF42460}" type="slidenum">
              <a:rPr lang="en-US"/>
              <a:pPr>
                <a:defRPr/>
              </a:pPr>
              <a:t>‹#›</a:t>
            </a:fld>
            <a:endParaRPr lang="en-US"/>
          </a:p>
        </p:txBody>
      </p:sp>
      <p:sp>
        <p:nvSpPr>
          <p:cNvPr id="7" name="Footer Placeholder 3"/>
          <p:cNvSpPr>
            <a:spLocks noGrp="1"/>
          </p:cNvSpPr>
          <p:nvPr>
            <p:ph type="ftr" sz="quarter" idx="11"/>
          </p:nvPr>
        </p:nvSpPr>
        <p:spPr>
          <a:xfrm>
            <a:off x="457200" y="6356350"/>
            <a:ext cx="4992688" cy="365125"/>
          </a:xfrm>
          <a:prstGeom prst="rect">
            <a:avLst/>
          </a:prstGeo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9_Custom Layout">
    <p:spTree>
      <p:nvGrpSpPr>
        <p:cNvPr id="1" name="Shape 42"/>
        <p:cNvGrpSpPr/>
        <p:nvPr/>
      </p:nvGrpSpPr>
      <p:grpSpPr>
        <a:xfrm>
          <a:off x="0" y="0"/>
          <a:ext cx="0" cy="0"/>
          <a:chOff x="0" y="0"/>
          <a:chExt cx="0" cy="0"/>
        </a:xfrm>
      </p:grpSpPr>
      <p:sp>
        <p:nvSpPr>
          <p:cNvPr id="43" name="Shape 43"/>
          <p:cNvSpPr txBox="1">
            <a:spLocks noGrp="1"/>
          </p:cNvSpPr>
          <p:nvPr>
            <p:ph type="ftr" idx="11"/>
          </p:nvPr>
        </p:nvSpPr>
        <p:spPr>
          <a:xfrm>
            <a:off x="205557" y="6400802"/>
            <a:ext cx="5821388"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7F7F7F"/>
                </a:solidFill>
                <a:latin typeface="Corbel"/>
                <a:ea typeface="Corbel"/>
                <a:cs typeface="Corbel"/>
                <a:sym typeface="Corbel"/>
              </a:defRPr>
            </a:lvl1pPr>
            <a:lvl2pPr marL="342991" marR="0" lvl="1" indent="0" algn="l" rtl="0">
              <a:spcBef>
                <a:spcPts val="0"/>
              </a:spcBef>
              <a:buNone/>
              <a:defRPr sz="1350" b="0" i="0" u="none" strike="noStrike" cap="none">
                <a:solidFill>
                  <a:schemeClr val="dk1"/>
                </a:solidFill>
                <a:latin typeface="Corbel"/>
                <a:ea typeface="Corbel"/>
                <a:cs typeface="Corbel"/>
                <a:sym typeface="Corbel"/>
              </a:defRPr>
            </a:lvl2pPr>
            <a:lvl3pPr marL="685983" marR="0" lvl="2" indent="0" algn="l" rtl="0">
              <a:spcBef>
                <a:spcPts val="0"/>
              </a:spcBef>
              <a:buNone/>
              <a:defRPr sz="1350" b="0" i="0" u="none" strike="noStrike" cap="none">
                <a:solidFill>
                  <a:schemeClr val="dk1"/>
                </a:solidFill>
                <a:latin typeface="Corbel"/>
                <a:ea typeface="Corbel"/>
                <a:cs typeface="Corbel"/>
                <a:sym typeface="Corbel"/>
              </a:defRPr>
            </a:lvl3pPr>
            <a:lvl4pPr marL="1028974" marR="0" lvl="3" indent="0" algn="l" rtl="0">
              <a:spcBef>
                <a:spcPts val="0"/>
              </a:spcBef>
              <a:buNone/>
              <a:defRPr sz="1350" b="0" i="0" u="none" strike="noStrike" cap="none">
                <a:solidFill>
                  <a:schemeClr val="dk1"/>
                </a:solidFill>
                <a:latin typeface="Corbel"/>
                <a:ea typeface="Corbel"/>
                <a:cs typeface="Corbel"/>
                <a:sym typeface="Corbel"/>
              </a:defRPr>
            </a:lvl4pPr>
            <a:lvl5pPr marL="1371966" marR="0" lvl="4" indent="0" algn="l" rtl="0">
              <a:spcBef>
                <a:spcPts val="0"/>
              </a:spcBef>
              <a:buNone/>
              <a:defRPr sz="1350" b="0" i="0" u="none" strike="noStrike" cap="none">
                <a:solidFill>
                  <a:schemeClr val="dk1"/>
                </a:solidFill>
                <a:latin typeface="Corbel"/>
                <a:ea typeface="Corbel"/>
                <a:cs typeface="Corbel"/>
                <a:sym typeface="Corbel"/>
              </a:defRPr>
            </a:lvl5pPr>
            <a:lvl6pPr marL="1714957" marR="0" lvl="5" indent="0" algn="l" rtl="0">
              <a:spcBef>
                <a:spcPts val="0"/>
              </a:spcBef>
              <a:buNone/>
              <a:defRPr sz="1350" b="0" i="0" u="none" strike="noStrike" cap="none">
                <a:solidFill>
                  <a:schemeClr val="dk1"/>
                </a:solidFill>
                <a:latin typeface="Corbel"/>
                <a:ea typeface="Corbel"/>
                <a:cs typeface="Corbel"/>
                <a:sym typeface="Corbel"/>
              </a:defRPr>
            </a:lvl6pPr>
            <a:lvl7pPr marL="2057949" marR="0" lvl="6" indent="0" algn="l" rtl="0">
              <a:spcBef>
                <a:spcPts val="0"/>
              </a:spcBef>
              <a:buNone/>
              <a:defRPr sz="1350" b="0" i="0" u="none" strike="noStrike" cap="none">
                <a:solidFill>
                  <a:schemeClr val="dk1"/>
                </a:solidFill>
                <a:latin typeface="Corbel"/>
                <a:ea typeface="Corbel"/>
                <a:cs typeface="Corbel"/>
                <a:sym typeface="Corbel"/>
              </a:defRPr>
            </a:lvl7pPr>
            <a:lvl8pPr marL="2400940" marR="0" lvl="7" indent="0" algn="l" rtl="0">
              <a:spcBef>
                <a:spcPts val="0"/>
              </a:spcBef>
              <a:buNone/>
              <a:defRPr sz="1350" b="0" i="0" u="none" strike="noStrike" cap="none">
                <a:solidFill>
                  <a:schemeClr val="dk1"/>
                </a:solidFill>
                <a:latin typeface="Corbel"/>
                <a:ea typeface="Corbel"/>
                <a:cs typeface="Corbel"/>
                <a:sym typeface="Corbel"/>
              </a:defRPr>
            </a:lvl8pPr>
            <a:lvl9pPr marL="2743932" marR="0" lvl="8" indent="0" algn="l" rtl="0">
              <a:spcBef>
                <a:spcPts val="0"/>
              </a:spcBef>
              <a:buNone/>
              <a:defRPr sz="1350" b="0" i="0" u="none" strike="noStrike" cap="none">
                <a:solidFill>
                  <a:schemeClr val="dk1"/>
                </a:solidFill>
                <a:latin typeface="Corbel"/>
                <a:ea typeface="Corbel"/>
                <a:cs typeface="Corbel"/>
                <a:sym typeface="Corbel"/>
              </a:defRPr>
            </a:lvl9pPr>
          </a:lstStyle>
          <a:p>
            <a:endParaRPr/>
          </a:p>
        </p:txBody>
      </p:sp>
      <p:sp>
        <p:nvSpPr>
          <p:cNvPr id="44" name="Shape 44"/>
          <p:cNvSpPr txBox="1">
            <a:spLocks noGrp="1"/>
          </p:cNvSpPr>
          <p:nvPr>
            <p:ph type="sldNum" idx="12"/>
          </p:nvPr>
        </p:nvSpPr>
        <p:spPr>
          <a:xfrm>
            <a:off x="6422921" y="6400802"/>
            <a:ext cx="2523434" cy="365125"/>
          </a:xfrm>
          <a:prstGeom prst="rect">
            <a:avLst/>
          </a:prstGeom>
          <a:noFill/>
          <a:ln>
            <a:noFill/>
          </a:ln>
        </p:spPr>
        <p:txBody>
          <a:bodyPr lIns="0" tIns="0" rIns="0" bIns="0" anchor="ctr" anchorCtr="0">
            <a:noAutofit/>
          </a:bodyPr>
          <a:lstStyle/>
          <a:p>
            <a:pPr algn="r">
              <a:spcBef>
                <a:spcPts val="0"/>
              </a:spcBef>
              <a:buSzPct val="25000"/>
            </a:pPr>
            <a:fld id="{00000000-1234-1234-1234-123412341234}" type="slidenum">
              <a:rPr lang="en-US" sz="900" smtClean="0">
                <a:solidFill>
                  <a:srgbClr val="7F7F7F"/>
                </a:solidFill>
                <a:latin typeface="Corbel"/>
                <a:ea typeface="Corbel"/>
                <a:cs typeface="Corbel"/>
                <a:sym typeface="Corbel"/>
              </a:rPr>
              <a:pPr algn="r">
                <a:spcBef>
                  <a:spcPts val="0"/>
                </a:spcBef>
                <a:buSzPct val="25000"/>
              </a:pPr>
              <a:t>‹#›</a:t>
            </a:fld>
            <a:endParaRPr lang="en-US" sz="900">
              <a:solidFill>
                <a:srgbClr val="7F7F7F"/>
              </a:solidFill>
              <a:latin typeface="Corbel"/>
              <a:ea typeface="Corbel"/>
              <a:cs typeface="Corbel"/>
              <a:sym typeface="Corbel"/>
            </a:endParaRPr>
          </a:p>
        </p:txBody>
      </p:sp>
      <p:pic>
        <p:nvPicPr>
          <p:cNvPr id="45" name="Shape 45"/>
          <p:cNvPicPr preferRelativeResize="0"/>
          <p:nvPr/>
        </p:nvPicPr>
        <p:blipFill rotWithShape="1">
          <a:blip r:embed="rId2">
            <a:alphaModFix/>
          </a:blip>
          <a:srcRect/>
          <a:stretch/>
        </p:blipFill>
        <p:spPr>
          <a:xfrm>
            <a:off x="8583478" y="137762"/>
            <a:ext cx="336119" cy="307415"/>
          </a:xfrm>
          <a:prstGeom prst="rect">
            <a:avLst/>
          </a:prstGeom>
          <a:noFill/>
          <a:ln>
            <a:noFill/>
          </a:ln>
        </p:spPr>
      </p:pic>
      <p:sp>
        <p:nvSpPr>
          <p:cNvPr id="46" name="Shape 46"/>
          <p:cNvSpPr txBox="1">
            <a:spLocks noGrp="1"/>
          </p:cNvSpPr>
          <p:nvPr>
            <p:ph type="title"/>
          </p:nvPr>
        </p:nvSpPr>
        <p:spPr>
          <a:xfrm>
            <a:off x="200026" y="773519"/>
            <a:ext cx="8746330" cy="5627283"/>
          </a:xfrm>
          <a:prstGeom prst="rect">
            <a:avLst/>
          </a:prstGeom>
          <a:noFill/>
          <a:ln>
            <a:noFill/>
          </a:ln>
        </p:spPr>
        <p:txBody>
          <a:bodyPr lIns="91425" tIns="91425" rIns="91425" bIns="91425" anchor="ctr" anchorCtr="0"/>
          <a:lstStyle>
            <a:lvl1pPr marL="0" marR="0" lvl="0" indent="0" algn="ctr" rtl="0">
              <a:lnSpc>
                <a:spcPct val="90000"/>
              </a:lnSpc>
              <a:spcBef>
                <a:spcPts val="450"/>
              </a:spcBef>
              <a:buClr>
                <a:schemeClr val="lt2"/>
              </a:buClr>
              <a:buFont typeface="Corbel"/>
              <a:buNone/>
              <a:defRPr sz="4051" b="0" i="0" u="none" strike="noStrike" cap="none">
                <a:solidFill>
                  <a:schemeClr val="lt2"/>
                </a:solidFill>
                <a:latin typeface="Corbel"/>
                <a:ea typeface="Corbel"/>
                <a:cs typeface="Corbel"/>
                <a:sym typeface="Corbe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Tree>
    <p:extLst>
      <p:ext uri="{BB962C8B-B14F-4D97-AF65-F5344CB8AC3E}">
        <p14:creationId xmlns:p14="http://schemas.microsoft.com/office/powerpoint/2010/main" val="21388471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Focus Panel Option 2">
  <p:cSld name="Focus Panel Option 2">
    <p:spTree>
      <p:nvGrpSpPr>
        <p:cNvPr id="1" name="Shape 140"/>
        <p:cNvGrpSpPr/>
        <p:nvPr/>
      </p:nvGrpSpPr>
      <p:grpSpPr>
        <a:xfrm>
          <a:off x="0" y="0"/>
          <a:ext cx="0" cy="0"/>
          <a:chOff x="0" y="0"/>
          <a:chExt cx="0" cy="0"/>
        </a:xfrm>
      </p:grpSpPr>
      <p:sp>
        <p:nvSpPr>
          <p:cNvPr id="4" name="Google Shape;141;p24">
            <a:extLst>
              <a:ext uri="{FF2B5EF4-FFF2-40B4-BE49-F238E27FC236}">
                <a16:creationId xmlns:a16="http://schemas.microsoft.com/office/drawing/2014/main" id="{67398295-BC08-4307-8583-53BF8F591A35}"/>
              </a:ext>
            </a:extLst>
          </p:cNvPr>
          <p:cNvSpPr/>
          <p:nvPr/>
        </p:nvSpPr>
        <p:spPr>
          <a:xfrm rot="10800000" flipH="1">
            <a:off x="877491" y="-6350"/>
            <a:ext cx="7389019" cy="6870700"/>
          </a:xfrm>
          <a:prstGeom prst="round1Rect">
            <a:avLst>
              <a:gd name="adj" fmla="val 0"/>
            </a:avLst>
          </a:prstGeom>
          <a:solidFill>
            <a:srgbClr val="F3F6F9"/>
          </a:solidFill>
          <a:ln>
            <a:noFill/>
          </a:ln>
        </p:spPr>
        <p:txBody>
          <a:bodyPr spcFirstLastPara="1" lIns="68575" tIns="34275" rIns="68575" bIns="34275" anchor="ctr"/>
          <a:lstStyle/>
          <a:p>
            <a:pPr algn="ctr" eaLnBrk="1" fontAlgn="auto" hangingPunct="1">
              <a:spcBef>
                <a:spcPts val="0"/>
              </a:spcBef>
              <a:spcAft>
                <a:spcPts val="0"/>
              </a:spcAft>
              <a:buClr>
                <a:srgbClr val="000000"/>
              </a:buClr>
              <a:buSzPts val="1000"/>
              <a:buFont typeface="Arial"/>
              <a:buNone/>
              <a:defRPr/>
            </a:pPr>
            <a:endParaRPr sz="1000" kern="0">
              <a:solidFill>
                <a:srgbClr val="FFFFFF"/>
              </a:solidFill>
              <a:latin typeface="Roboto"/>
              <a:ea typeface="Roboto"/>
              <a:cs typeface="Roboto"/>
              <a:sym typeface="Roboto"/>
            </a:endParaRPr>
          </a:p>
        </p:txBody>
      </p:sp>
      <p:pic>
        <p:nvPicPr>
          <p:cNvPr id="5" name="Google Shape;143;p24">
            <a:extLst>
              <a:ext uri="{FF2B5EF4-FFF2-40B4-BE49-F238E27FC236}">
                <a16:creationId xmlns:a16="http://schemas.microsoft.com/office/drawing/2014/main" id="{78F46C59-0C89-4321-AC5D-DC3C99BD80A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448" y="239713"/>
            <a:ext cx="41671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Google Shape;142;p24"/>
          <p:cNvSpPr txBox="1">
            <a:spLocks noGrp="1"/>
          </p:cNvSpPr>
          <p:nvPr>
            <p:ph type="body" idx="1"/>
          </p:nvPr>
        </p:nvSpPr>
        <p:spPr>
          <a:xfrm>
            <a:off x="1880825" y="1176000"/>
            <a:ext cx="5697900" cy="5320000"/>
          </a:xfrm>
          <a:prstGeom prst="rect">
            <a:avLst/>
          </a:prstGeom>
          <a:noFill/>
          <a:ln>
            <a:noFill/>
          </a:ln>
        </p:spPr>
        <p:txBody>
          <a:bodyPr anchorCtr="0"/>
          <a:lstStyle>
            <a:lvl1pPr marL="457189" lvl="0" indent="-317492" algn="l" rtl="0">
              <a:lnSpc>
                <a:spcPct val="120000"/>
              </a:lnSpc>
              <a:spcBef>
                <a:spcPts val="0"/>
              </a:spcBef>
              <a:spcAft>
                <a:spcPts val="0"/>
              </a:spcAft>
              <a:buClr>
                <a:srgbClr val="33C99F"/>
              </a:buClr>
              <a:buSzPts val="1400"/>
              <a:buFont typeface="Roboto"/>
              <a:buChar char="●"/>
              <a:defRPr>
                <a:solidFill>
                  <a:schemeClr val="dk1"/>
                </a:solidFill>
              </a:defRPr>
            </a:lvl1pPr>
            <a:lvl2pPr marL="914378" lvl="1" indent="-317492" algn="l" rtl="0">
              <a:lnSpc>
                <a:spcPct val="120000"/>
              </a:lnSpc>
              <a:spcBef>
                <a:spcPts val="600"/>
              </a:spcBef>
              <a:spcAft>
                <a:spcPts val="0"/>
              </a:spcAft>
              <a:buClr>
                <a:schemeClr val="dk1"/>
              </a:buClr>
              <a:buSzPts val="1400"/>
              <a:buFont typeface="Roboto"/>
              <a:buChar char="●"/>
              <a:defRPr>
                <a:solidFill>
                  <a:schemeClr val="dk1"/>
                </a:solidFill>
              </a:defRPr>
            </a:lvl2pPr>
            <a:lvl3pPr marL="1371566" lvl="2" indent="-317492" algn="l" rtl="0">
              <a:lnSpc>
                <a:spcPct val="120000"/>
              </a:lnSpc>
              <a:spcBef>
                <a:spcPts val="600"/>
              </a:spcBef>
              <a:spcAft>
                <a:spcPts val="0"/>
              </a:spcAft>
              <a:buClr>
                <a:schemeClr val="dk1"/>
              </a:buClr>
              <a:buSzPts val="1400"/>
              <a:buFont typeface="Roboto"/>
              <a:buChar char="●"/>
              <a:defRPr>
                <a:solidFill>
                  <a:schemeClr val="dk1"/>
                </a:solidFill>
              </a:defRPr>
            </a:lvl3pPr>
            <a:lvl4pPr marL="1828754" lvl="3" indent="-317492" algn="l" rtl="0">
              <a:lnSpc>
                <a:spcPct val="120000"/>
              </a:lnSpc>
              <a:spcBef>
                <a:spcPts val="600"/>
              </a:spcBef>
              <a:spcAft>
                <a:spcPts val="0"/>
              </a:spcAft>
              <a:buClr>
                <a:schemeClr val="dk1"/>
              </a:buClr>
              <a:buSzPts val="1400"/>
              <a:buFont typeface="Roboto"/>
              <a:buChar char="●"/>
              <a:defRPr>
                <a:solidFill>
                  <a:schemeClr val="dk1"/>
                </a:solidFill>
              </a:defRPr>
            </a:lvl4pPr>
            <a:lvl5pPr marL="2285943" lvl="4" indent="-317492" algn="l" rtl="0">
              <a:lnSpc>
                <a:spcPct val="120000"/>
              </a:lnSpc>
              <a:spcBef>
                <a:spcPts val="600"/>
              </a:spcBef>
              <a:spcAft>
                <a:spcPts val="0"/>
              </a:spcAft>
              <a:buClr>
                <a:schemeClr val="dk1"/>
              </a:buClr>
              <a:buSzPts val="1400"/>
              <a:buFont typeface="Roboto"/>
              <a:buChar char="●"/>
              <a:defRPr>
                <a:solidFill>
                  <a:schemeClr val="dk1"/>
                </a:solidFill>
              </a:defRPr>
            </a:lvl5pPr>
            <a:lvl6pPr marL="2743132" lvl="5" indent="-317492" algn="l" rtl="0">
              <a:lnSpc>
                <a:spcPct val="120000"/>
              </a:lnSpc>
              <a:spcBef>
                <a:spcPts val="600"/>
              </a:spcBef>
              <a:spcAft>
                <a:spcPts val="0"/>
              </a:spcAft>
              <a:buClr>
                <a:schemeClr val="dk1"/>
              </a:buClr>
              <a:buSzPts val="1400"/>
              <a:buChar char="●"/>
              <a:defRPr>
                <a:solidFill>
                  <a:schemeClr val="dk1"/>
                </a:solidFill>
              </a:defRPr>
            </a:lvl6pPr>
            <a:lvl7pPr marL="3200320" lvl="6" indent="-317492" algn="l" rtl="0">
              <a:lnSpc>
                <a:spcPct val="120000"/>
              </a:lnSpc>
              <a:spcBef>
                <a:spcPts val="600"/>
              </a:spcBef>
              <a:spcAft>
                <a:spcPts val="0"/>
              </a:spcAft>
              <a:buClr>
                <a:schemeClr val="dk1"/>
              </a:buClr>
              <a:buSzPts val="1400"/>
              <a:buChar char="●"/>
              <a:defRPr>
                <a:solidFill>
                  <a:schemeClr val="dk1"/>
                </a:solidFill>
              </a:defRPr>
            </a:lvl7pPr>
            <a:lvl8pPr marL="3657509" lvl="7" indent="-317492" algn="l" rtl="0">
              <a:lnSpc>
                <a:spcPct val="120000"/>
              </a:lnSpc>
              <a:spcBef>
                <a:spcPts val="600"/>
              </a:spcBef>
              <a:spcAft>
                <a:spcPts val="0"/>
              </a:spcAft>
              <a:buClr>
                <a:schemeClr val="dk1"/>
              </a:buClr>
              <a:buSzPts val="1400"/>
              <a:buChar char="●"/>
              <a:defRPr>
                <a:solidFill>
                  <a:schemeClr val="dk1"/>
                </a:solidFill>
              </a:defRPr>
            </a:lvl8pPr>
            <a:lvl9pPr marL="4114697" lvl="8" indent="-317492" algn="l" rtl="0">
              <a:lnSpc>
                <a:spcPct val="120000"/>
              </a:lnSpc>
              <a:spcBef>
                <a:spcPts val="600"/>
              </a:spcBef>
              <a:spcAft>
                <a:spcPts val="600"/>
              </a:spcAft>
              <a:buClr>
                <a:schemeClr val="dk1"/>
              </a:buClr>
              <a:buSzPts val="1400"/>
              <a:buChar char="●"/>
              <a:defRPr>
                <a:solidFill>
                  <a:schemeClr val="dk1"/>
                </a:solidFill>
              </a:defRPr>
            </a:lvl9pPr>
          </a:lstStyle>
          <a:p>
            <a:pPr lvl="0"/>
            <a:r>
              <a:rPr lang="en-US"/>
              <a:t>Edit Master text styles</a:t>
            </a:r>
          </a:p>
        </p:txBody>
      </p:sp>
      <p:sp>
        <p:nvSpPr>
          <p:cNvPr id="145" name="Google Shape;145;p24"/>
          <p:cNvSpPr txBox="1">
            <a:spLocks noGrp="1"/>
          </p:cNvSpPr>
          <p:nvPr>
            <p:ph type="title"/>
          </p:nvPr>
        </p:nvSpPr>
        <p:spPr>
          <a:xfrm>
            <a:off x="1207225" y="0"/>
            <a:ext cx="6729600" cy="1176000"/>
          </a:xfrm>
          <a:prstGeom prst="rect">
            <a:avLst/>
          </a:prstGeom>
          <a:noFill/>
          <a:ln>
            <a:noFill/>
          </a:ln>
        </p:spPr>
        <p:txBody>
          <a:bodyPr spcFirstLastPara="1">
            <a:noAutofit/>
          </a:bodyPr>
          <a:lstStyle>
            <a:lvl1pPr lvl="0" algn="l" rtl="0">
              <a:lnSpc>
                <a:spcPct val="90000"/>
              </a:lnSpc>
              <a:spcBef>
                <a:spcPts val="500"/>
              </a:spcBef>
              <a:spcAft>
                <a:spcPts val="0"/>
              </a:spcAft>
              <a:buClr>
                <a:srgbClr val="1856ED"/>
              </a:buClr>
              <a:buSzPts val="2600"/>
              <a:buFont typeface="Roboto"/>
              <a:buNone/>
              <a:defRPr>
                <a:solidFill>
                  <a:srgbClr val="1856ED"/>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r>
              <a:rPr lang="en-US"/>
              <a:t>Click to edit Master title style</a:t>
            </a:r>
            <a:endParaRPr/>
          </a:p>
        </p:txBody>
      </p:sp>
      <p:sp>
        <p:nvSpPr>
          <p:cNvPr id="6" name="Google Shape;144;p24">
            <a:extLst>
              <a:ext uri="{FF2B5EF4-FFF2-40B4-BE49-F238E27FC236}">
                <a16:creationId xmlns:a16="http://schemas.microsoft.com/office/drawing/2014/main" id="{C144CB32-FB2D-45D3-8C05-3A1AE296BC0A}"/>
              </a:ext>
            </a:extLst>
          </p:cNvPr>
          <p:cNvSpPr txBox="1">
            <a:spLocks noGrp="1"/>
          </p:cNvSpPr>
          <p:nvPr>
            <p:ph type="sldNum" idx="10"/>
          </p:nvPr>
        </p:nvSpPr>
        <p:spPr/>
        <p:txBody>
          <a:bodyPr/>
          <a:lstStyle>
            <a:lvl1pPr>
              <a:defRPr smtClean="0"/>
            </a:lvl1pPr>
          </a:lstStyle>
          <a:p>
            <a:pPr>
              <a:defRPr/>
            </a:pPr>
            <a:fld id="{37F3E19D-6042-4874-BCD7-1C92CD695B8B}" type="slidenum">
              <a:rPr lang="en-US" altLang="en-US"/>
              <a:pPr>
                <a:defRPr/>
              </a:pPr>
              <a:t>‹#›</a:t>
            </a:fld>
            <a:endParaRPr lang="en-US" altLang="en-US"/>
          </a:p>
        </p:txBody>
      </p:sp>
    </p:spTree>
    <p:extLst>
      <p:ext uri="{BB962C8B-B14F-4D97-AF65-F5344CB8AC3E}">
        <p14:creationId xmlns:p14="http://schemas.microsoft.com/office/powerpoint/2010/main" val="22991544"/>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hin Paneled 1 Column Option 2">
  <p:cSld name="Thin Paneled 1 Column Option 2">
    <p:spTree>
      <p:nvGrpSpPr>
        <p:cNvPr id="1" name="Shape 127"/>
        <p:cNvGrpSpPr/>
        <p:nvPr/>
      </p:nvGrpSpPr>
      <p:grpSpPr>
        <a:xfrm>
          <a:off x="0" y="0"/>
          <a:ext cx="0" cy="0"/>
          <a:chOff x="0" y="0"/>
          <a:chExt cx="0" cy="0"/>
        </a:xfrm>
      </p:grpSpPr>
      <p:sp>
        <p:nvSpPr>
          <p:cNvPr id="4" name="Google Shape;128;p22">
            <a:extLst>
              <a:ext uri="{FF2B5EF4-FFF2-40B4-BE49-F238E27FC236}">
                <a16:creationId xmlns:a16="http://schemas.microsoft.com/office/drawing/2014/main" id="{048FE556-11E7-4311-A54F-9FDED32A3C03}"/>
              </a:ext>
            </a:extLst>
          </p:cNvPr>
          <p:cNvSpPr/>
          <p:nvPr/>
        </p:nvSpPr>
        <p:spPr>
          <a:xfrm rot="10800000" flipH="1">
            <a:off x="0" y="0"/>
            <a:ext cx="2305050" cy="6858000"/>
          </a:xfrm>
          <a:prstGeom prst="round1Rect">
            <a:avLst>
              <a:gd name="adj" fmla="val 0"/>
            </a:avLst>
          </a:prstGeom>
          <a:solidFill>
            <a:srgbClr val="1856ED"/>
          </a:solidFill>
          <a:ln>
            <a:noFill/>
          </a:ln>
        </p:spPr>
        <p:txBody>
          <a:bodyPr spcFirstLastPara="1" lIns="68575" tIns="34275" rIns="68575" bIns="34275" anchor="ctr"/>
          <a:lstStyle/>
          <a:p>
            <a:pPr algn="ctr" eaLnBrk="1" fontAlgn="auto" hangingPunct="1">
              <a:spcBef>
                <a:spcPts val="0"/>
              </a:spcBef>
              <a:spcAft>
                <a:spcPts val="0"/>
              </a:spcAft>
              <a:buClr>
                <a:srgbClr val="000000"/>
              </a:buClr>
              <a:buSzPts val="1000"/>
              <a:buFont typeface="Arial"/>
              <a:buNone/>
              <a:defRPr/>
            </a:pPr>
            <a:endParaRPr sz="1000" kern="0">
              <a:solidFill>
                <a:srgbClr val="FFFFFF"/>
              </a:solidFill>
              <a:latin typeface="Roboto"/>
              <a:ea typeface="Roboto"/>
              <a:cs typeface="Roboto"/>
              <a:sym typeface="Roboto"/>
            </a:endParaRPr>
          </a:p>
        </p:txBody>
      </p:sp>
      <p:pic>
        <p:nvPicPr>
          <p:cNvPr id="5" name="Google Shape;129;p22">
            <a:extLst>
              <a:ext uri="{FF2B5EF4-FFF2-40B4-BE49-F238E27FC236}">
                <a16:creationId xmlns:a16="http://schemas.microsoft.com/office/drawing/2014/main" id="{B2C8B197-93B5-465F-901E-BED8A48095B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64047" b="16359"/>
          <a:stretch>
            <a:fillRect/>
          </a:stretch>
        </p:blipFill>
        <p:spPr bwMode="auto">
          <a:xfrm>
            <a:off x="0" y="0"/>
            <a:ext cx="230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32;p22">
            <a:extLst>
              <a:ext uri="{FF2B5EF4-FFF2-40B4-BE49-F238E27FC236}">
                <a16:creationId xmlns:a16="http://schemas.microsoft.com/office/drawing/2014/main" id="{C7E373C2-1979-472B-8719-EAFD0D6B3FB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8448" y="239713"/>
            <a:ext cx="41671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Google Shape;130;p22"/>
          <p:cNvSpPr txBox="1">
            <a:spLocks noGrp="1"/>
          </p:cNvSpPr>
          <p:nvPr>
            <p:ph type="title"/>
          </p:nvPr>
        </p:nvSpPr>
        <p:spPr>
          <a:xfrm>
            <a:off x="200025" y="0"/>
            <a:ext cx="1928700" cy="6858000"/>
          </a:xfrm>
          <a:prstGeom prst="rect">
            <a:avLst/>
          </a:prstGeom>
          <a:noFill/>
          <a:ln>
            <a:noFill/>
          </a:ln>
        </p:spPr>
        <p:txBody>
          <a:bodyPr spcFirstLastPara="1">
            <a:noAutofit/>
          </a:bodyPr>
          <a:lstStyle>
            <a:lvl1pPr lvl="0" algn="l" rtl="0">
              <a:lnSpc>
                <a:spcPct val="90000"/>
              </a:lnSpc>
              <a:spcBef>
                <a:spcPts val="500"/>
              </a:spcBef>
              <a:spcAft>
                <a:spcPts val="0"/>
              </a:spcAft>
              <a:buClr>
                <a:srgbClr val="FFFFFF"/>
              </a:buClr>
              <a:buSzPts val="2600"/>
              <a:buFont typeface="Roboto"/>
              <a:buNone/>
              <a:defRPr>
                <a:solidFill>
                  <a:srgbClr val="FFFFFF"/>
                </a:solidFill>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r>
              <a:rPr lang="en-US"/>
              <a:t>Click to edit Master title style</a:t>
            </a:r>
            <a:endParaRPr/>
          </a:p>
        </p:txBody>
      </p:sp>
      <p:sp>
        <p:nvSpPr>
          <p:cNvPr id="131" name="Google Shape;131;p22"/>
          <p:cNvSpPr txBox="1">
            <a:spLocks noGrp="1"/>
          </p:cNvSpPr>
          <p:nvPr>
            <p:ph type="body" idx="1"/>
          </p:nvPr>
        </p:nvSpPr>
        <p:spPr>
          <a:xfrm>
            <a:off x="2908250" y="453400"/>
            <a:ext cx="5697900" cy="5951200"/>
          </a:xfrm>
          <a:prstGeom prst="rect">
            <a:avLst/>
          </a:prstGeom>
          <a:noFill/>
          <a:ln>
            <a:noFill/>
          </a:ln>
        </p:spPr>
        <p:txBody>
          <a:bodyPr anchorCtr="0"/>
          <a:lstStyle>
            <a:lvl1pPr marL="457189" lvl="0" indent="-317492" algn="l" rtl="0">
              <a:lnSpc>
                <a:spcPct val="120000"/>
              </a:lnSpc>
              <a:spcBef>
                <a:spcPts val="0"/>
              </a:spcBef>
              <a:spcAft>
                <a:spcPts val="0"/>
              </a:spcAft>
              <a:buSzPts val="1400"/>
              <a:buFont typeface="Roboto"/>
              <a:buChar char="●"/>
              <a:defRPr/>
            </a:lvl1pPr>
            <a:lvl2pPr marL="914378" lvl="1" indent="-317492" algn="l" rtl="0">
              <a:lnSpc>
                <a:spcPct val="120000"/>
              </a:lnSpc>
              <a:spcBef>
                <a:spcPts val="600"/>
              </a:spcBef>
              <a:spcAft>
                <a:spcPts val="0"/>
              </a:spcAft>
              <a:buSzPts val="1400"/>
              <a:buFont typeface="Roboto"/>
              <a:buChar char="●"/>
              <a:defRPr/>
            </a:lvl2pPr>
            <a:lvl3pPr marL="1371566" lvl="2" indent="-317492" algn="l" rtl="0">
              <a:lnSpc>
                <a:spcPct val="120000"/>
              </a:lnSpc>
              <a:spcBef>
                <a:spcPts val="600"/>
              </a:spcBef>
              <a:spcAft>
                <a:spcPts val="0"/>
              </a:spcAft>
              <a:buSzPts val="1400"/>
              <a:buFont typeface="Roboto"/>
              <a:buChar char="●"/>
              <a:defRPr/>
            </a:lvl3pPr>
            <a:lvl4pPr marL="1828754" lvl="3" indent="-317492" algn="l" rtl="0">
              <a:lnSpc>
                <a:spcPct val="120000"/>
              </a:lnSpc>
              <a:spcBef>
                <a:spcPts val="600"/>
              </a:spcBef>
              <a:spcAft>
                <a:spcPts val="0"/>
              </a:spcAft>
              <a:buSzPts val="1400"/>
              <a:buFont typeface="Roboto"/>
              <a:buChar char="●"/>
              <a:defRPr/>
            </a:lvl4pPr>
            <a:lvl5pPr marL="2285943" lvl="4" indent="-317492" algn="l" rtl="0">
              <a:lnSpc>
                <a:spcPct val="120000"/>
              </a:lnSpc>
              <a:spcBef>
                <a:spcPts val="600"/>
              </a:spcBef>
              <a:spcAft>
                <a:spcPts val="0"/>
              </a:spcAft>
              <a:buSzPts val="1400"/>
              <a:buFont typeface="Roboto"/>
              <a:buChar char="●"/>
              <a:defRPr/>
            </a:lvl5pPr>
            <a:lvl6pPr marL="2743132" lvl="5" indent="-317492" algn="l" rtl="0">
              <a:lnSpc>
                <a:spcPct val="120000"/>
              </a:lnSpc>
              <a:spcBef>
                <a:spcPts val="600"/>
              </a:spcBef>
              <a:spcAft>
                <a:spcPts val="0"/>
              </a:spcAft>
              <a:buSzPts val="1400"/>
              <a:buChar char="●"/>
              <a:defRPr/>
            </a:lvl6pPr>
            <a:lvl7pPr marL="3200320" lvl="6" indent="-317492" algn="l" rtl="0">
              <a:lnSpc>
                <a:spcPct val="120000"/>
              </a:lnSpc>
              <a:spcBef>
                <a:spcPts val="600"/>
              </a:spcBef>
              <a:spcAft>
                <a:spcPts val="0"/>
              </a:spcAft>
              <a:buSzPts val="1400"/>
              <a:buChar char="●"/>
              <a:defRPr/>
            </a:lvl7pPr>
            <a:lvl8pPr marL="3657509" lvl="7" indent="-317492" algn="l" rtl="0">
              <a:lnSpc>
                <a:spcPct val="120000"/>
              </a:lnSpc>
              <a:spcBef>
                <a:spcPts val="600"/>
              </a:spcBef>
              <a:spcAft>
                <a:spcPts val="0"/>
              </a:spcAft>
              <a:buSzPts val="1400"/>
              <a:buChar char="●"/>
              <a:defRPr/>
            </a:lvl8pPr>
            <a:lvl9pPr marL="4114697" lvl="8" indent="-317492" algn="l" rtl="0">
              <a:lnSpc>
                <a:spcPct val="120000"/>
              </a:lnSpc>
              <a:spcBef>
                <a:spcPts val="600"/>
              </a:spcBef>
              <a:spcAft>
                <a:spcPts val="600"/>
              </a:spcAft>
              <a:buSzPts val="1400"/>
              <a:buChar char="●"/>
              <a:defRPr/>
            </a:lvl9pPr>
          </a:lstStyle>
          <a:p>
            <a:pPr lvl="0"/>
            <a:r>
              <a:rPr lang="en-US"/>
              <a:t>Edit Master text styles</a:t>
            </a:r>
          </a:p>
        </p:txBody>
      </p:sp>
      <p:sp>
        <p:nvSpPr>
          <p:cNvPr id="7" name="Google Shape;133;p22">
            <a:extLst>
              <a:ext uri="{FF2B5EF4-FFF2-40B4-BE49-F238E27FC236}">
                <a16:creationId xmlns:a16="http://schemas.microsoft.com/office/drawing/2014/main" id="{EFD67150-438B-4EE2-9970-8DA9C6DB8A32}"/>
              </a:ext>
            </a:extLst>
          </p:cNvPr>
          <p:cNvSpPr txBox="1">
            <a:spLocks noGrp="1"/>
          </p:cNvSpPr>
          <p:nvPr>
            <p:ph type="sldNum" idx="10"/>
          </p:nvPr>
        </p:nvSpPr>
        <p:spPr/>
        <p:txBody>
          <a:bodyPr/>
          <a:lstStyle>
            <a:lvl1pPr>
              <a:defRPr smtClean="0"/>
            </a:lvl1pPr>
          </a:lstStyle>
          <a:p>
            <a:pPr>
              <a:defRPr/>
            </a:pPr>
            <a:fld id="{2C3D7BAE-16CF-47A4-A387-0E4C101E0238}" type="slidenum">
              <a:rPr lang="en-US" altLang="en-US"/>
              <a:pPr>
                <a:defRPr/>
              </a:pPr>
              <a:t>‹#›</a:t>
            </a:fld>
            <a:endParaRPr lang="en-US" altLang="en-US"/>
          </a:p>
        </p:txBody>
      </p:sp>
    </p:spTree>
    <p:extLst>
      <p:ext uri="{BB962C8B-B14F-4D97-AF65-F5344CB8AC3E}">
        <p14:creationId xmlns:p14="http://schemas.microsoft.com/office/powerpoint/2010/main" val="2804777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aramond" pitchFamily="18" charset="0"/>
              </a:defRPr>
            </a:lvl1pPr>
          </a:lstStyle>
          <a:p>
            <a:fld id="{BA790555-888A-CB4E-8CAF-9B0898DE3E53}" type="slidenum">
              <a:rPr lang="en-US" smtClean="0"/>
              <a:pPr/>
              <a:t>‹#›</a:t>
            </a:fld>
            <a:endParaRPr lang="en-US"/>
          </a:p>
        </p:txBody>
      </p:sp>
      <p:sp>
        <p:nvSpPr>
          <p:cNvPr id="7"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965537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aramond" pitchFamily="18" charset="0"/>
              </a:defRPr>
            </a:lvl1pPr>
          </a:lstStyle>
          <a:p>
            <a:fld id="{5C3A1C38-8935-2440-AB6D-F3464E26D697}" type="slidenum">
              <a:rPr lang="en-US" smtClean="0"/>
              <a:pPr/>
              <a:t>‹#›</a:t>
            </a:fld>
            <a:endParaRPr lang="en-US"/>
          </a:p>
        </p:txBody>
      </p:sp>
      <p:sp>
        <p:nvSpPr>
          <p:cNvPr id="5"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853827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Garamond" pitchFamily="18" charset="0"/>
              </a:defRPr>
            </a:lvl1pPr>
          </a:lstStyle>
          <a:p>
            <a:fld id="{A22B8007-CF4E-3746-95AA-3F560CFC1F7D}" type="slidenum">
              <a:rPr lang="en-US" smtClean="0"/>
              <a:pPr/>
              <a:t>‹#›</a:t>
            </a:fld>
            <a:endParaRPr lang="en-US"/>
          </a:p>
        </p:txBody>
      </p:sp>
      <p:sp>
        <p:nvSpPr>
          <p:cNvPr id="5"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204301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9_Custom Layout">
    <p:spTree>
      <p:nvGrpSpPr>
        <p:cNvPr id="1" name="Shape 42"/>
        <p:cNvGrpSpPr/>
        <p:nvPr/>
      </p:nvGrpSpPr>
      <p:grpSpPr>
        <a:xfrm>
          <a:off x="0" y="0"/>
          <a:ext cx="0" cy="0"/>
          <a:chOff x="0" y="0"/>
          <a:chExt cx="0" cy="0"/>
        </a:xfrm>
      </p:grpSpPr>
      <p:sp>
        <p:nvSpPr>
          <p:cNvPr id="43" name="Shape 43"/>
          <p:cNvSpPr txBox="1">
            <a:spLocks noGrp="1"/>
          </p:cNvSpPr>
          <p:nvPr>
            <p:ph type="ftr" idx="11"/>
          </p:nvPr>
        </p:nvSpPr>
        <p:spPr>
          <a:xfrm>
            <a:off x="205557" y="6400802"/>
            <a:ext cx="5821388"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7F7F7F"/>
                </a:solidFill>
                <a:latin typeface="Corbel"/>
                <a:ea typeface="Corbel"/>
                <a:cs typeface="Corbel"/>
                <a:sym typeface="Corbel"/>
              </a:defRPr>
            </a:lvl1pPr>
            <a:lvl2pPr marL="342991" marR="0" lvl="1" indent="0" algn="l" rtl="0">
              <a:spcBef>
                <a:spcPts val="0"/>
              </a:spcBef>
              <a:buNone/>
              <a:defRPr sz="1350" b="0" i="0" u="none" strike="noStrike" cap="none">
                <a:solidFill>
                  <a:schemeClr val="dk1"/>
                </a:solidFill>
                <a:latin typeface="Corbel"/>
                <a:ea typeface="Corbel"/>
                <a:cs typeface="Corbel"/>
                <a:sym typeface="Corbel"/>
              </a:defRPr>
            </a:lvl2pPr>
            <a:lvl3pPr marL="685983" marR="0" lvl="2" indent="0" algn="l" rtl="0">
              <a:spcBef>
                <a:spcPts val="0"/>
              </a:spcBef>
              <a:buNone/>
              <a:defRPr sz="1350" b="0" i="0" u="none" strike="noStrike" cap="none">
                <a:solidFill>
                  <a:schemeClr val="dk1"/>
                </a:solidFill>
                <a:latin typeface="Corbel"/>
                <a:ea typeface="Corbel"/>
                <a:cs typeface="Corbel"/>
                <a:sym typeface="Corbel"/>
              </a:defRPr>
            </a:lvl3pPr>
            <a:lvl4pPr marL="1028974" marR="0" lvl="3" indent="0" algn="l" rtl="0">
              <a:spcBef>
                <a:spcPts val="0"/>
              </a:spcBef>
              <a:buNone/>
              <a:defRPr sz="1350" b="0" i="0" u="none" strike="noStrike" cap="none">
                <a:solidFill>
                  <a:schemeClr val="dk1"/>
                </a:solidFill>
                <a:latin typeface="Corbel"/>
                <a:ea typeface="Corbel"/>
                <a:cs typeface="Corbel"/>
                <a:sym typeface="Corbel"/>
              </a:defRPr>
            </a:lvl4pPr>
            <a:lvl5pPr marL="1371966" marR="0" lvl="4" indent="0" algn="l" rtl="0">
              <a:spcBef>
                <a:spcPts val="0"/>
              </a:spcBef>
              <a:buNone/>
              <a:defRPr sz="1350" b="0" i="0" u="none" strike="noStrike" cap="none">
                <a:solidFill>
                  <a:schemeClr val="dk1"/>
                </a:solidFill>
                <a:latin typeface="Corbel"/>
                <a:ea typeface="Corbel"/>
                <a:cs typeface="Corbel"/>
                <a:sym typeface="Corbel"/>
              </a:defRPr>
            </a:lvl5pPr>
            <a:lvl6pPr marL="1714957" marR="0" lvl="5" indent="0" algn="l" rtl="0">
              <a:spcBef>
                <a:spcPts val="0"/>
              </a:spcBef>
              <a:buNone/>
              <a:defRPr sz="1350" b="0" i="0" u="none" strike="noStrike" cap="none">
                <a:solidFill>
                  <a:schemeClr val="dk1"/>
                </a:solidFill>
                <a:latin typeface="Corbel"/>
                <a:ea typeface="Corbel"/>
                <a:cs typeface="Corbel"/>
                <a:sym typeface="Corbel"/>
              </a:defRPr>
            </a:lvl6pPr>
            <a:lvl7pPr marL="2057949" marR="0" lvl="6" indent="0" algn="l" rtl="0">
              <a:spcBef>
                <a:spcPts val="0"/>
              </a:spcBef>
              <a:buNone/>
              <a:defRPr sz="1350" b="0" i="0" u="none" strike="noStrike" cap="none">
                <a:solidFill>
                  <a:schemeClr val="dk1"/>
                </a:solidFill>
                <a:latin typeface="Corbel"/>
                <a:ea typeface="Corbel"/>
                <a:cs typeface="Corbel"/>
                <a:sym typeface="Corbel"/>
              </a:defRPr>
            </a:lvl7pPr>
            <a:lvl8pPr marL="2400940" marR="0" lvl="7" indent="0" algn="l" rtl="0">
              <a:spcBef>
                <a:spcPts val="0"/>
              </a:spcBef>
              <a:buNone/>
              <a:defRPr sz="1350" b="0" i="0" u="none" strike="noStrike" cap="none">
                <a:solidFill>
                  <a:schemeClr val="dk1"/>
                </a:solidFill>
                <a:latin typeface="Corbel"/>
                <a:ea typeface="Corbel"/>
                <a:cs typeface="Corbel"/>
                <a:sym typeface="Corbel"/>
              </a:defRPr>
            </a:lvl8pPr>
            <a:lvl9pPr marL="2743932" marR="0" lvl="8" indent="0" algn="l" rtl="0">
              <a:spcBef>
                <a:spcPts val="0"/>
              </a:spcBef>
              <a:buNone/>
              <a:defRPr sz="1350" b="0" i="0" u="none" strike="noStrike" cap="none">
                <a:solidFill>
                  <a:schemeClr val="dk1"/>
                </a:solidFill>
                <a:latin typeface="Corbel"/>
                <a:ea typeface="Corbel"/>
                <a:cs typeface="Corbel"/>
                <a:sym typeface="Corbel"/>
              </a:defRPr>
            </a:lvl9pPr>
          </a:lstStyle>
          <a:p>
            <a:endParaRPr/>
          </a:p>
        </p:txBody>
      </p:sp>
      <p:sp>
        <p:nvSpPr>
          <p:cNvPr id="44" name="Shape 44"/>
          <p:cNvSpPr txBox="1">
            <a:spLocks noGrp="1"/>
          </p:cNvSpPr>
          <p:nvPr>
            <p:ph type="sldNum" idx="12"/>
          </p:nvPr>
        </p:nvSpPr>
        <p:spPr>
          <a:xfrm>
            <a:off x="6422921" y="6400802"/>
            <a:ext cx="2523434" cy="365125"/>
          </a:xfrm>
          <a:prstGeom prst="rect">
            <a:avLst/>
          </a:prstGeom>
          <a:noFill/>
          <a:ln>
            <a:noFill/>
          </a:ln>
        </p:spPr>
        <p:txBody>
          <a:bodyPr lIns="0" tIns="0" rIns="0" bIns="0" anchor="ctr" anchorCtr="0">
            <a:noAutofit/>
          </a:bodyPr>
          <a:lstStyle/>
          <a:p>
            <a:pPr>
              <a:spcBef>
                <a:spcPts val="0"/>
              </a:spcBef>
              <a:buSzPct val="25000"/>
            </a:pPr>
            <a:fld id="{00000000-1234-1234-1234-123412341234}" type="slidenum">
              <a:rPr lang="en-US" sz="900" smtClean="0">
                <a:solidFill>
                  <a:srgbClr val="7F7F7F"/>
                </a:solidFill>
                <a:latin typeface="Corbel"/>
                <a:ea typeface="Corbel"/>
                <a:cs typeface="Corbel"/>
                <a:sym typeface="Corbel"/>
              </a:rPr>
              <a:pPr>
                <a:spcBef>
                  <a:spcPts val="0"/>
                </a:spcBef>
                <a:buSzPct val="25000"/>
              </a:pPr>
              <a:t>‹#›</a:t>
            </a:fld>
            <a:endParaRPr lang="en-US" sz="900">
              <a:solidFill>
                <a:srgbClr val="7F7F7F"/>
              </a:solidFill>
              <a:latin typeface="Corbel"/>
              <a:ea typeface="Corbel"/>
              <a:cs typeface="Corbel"/>
              <a:sym typeface="Corbel"/>
            </a:endParaRPr>
          </a:p>
        </p:txBody>
      </p:sp>
      <p:pic>
        <p:nvPicPr>
          <p:cNvPr id="45" name="Shape 45"/>
          <p:cNvPicPr preferRelativeResize="0"/>
          <p:nvPr/>
        </p:nvPicPr>
        <p:blipFill rotWithShape="1">
          <a:blip r:embed="rId2">
            <a:alphaModFix/>
          </a:blip>
          <a:srcRect/>
          <a:stretch/>
        </p:blipFill>
        <p:spPr>
          <a:xfrm>
            <a:off x="8583478" y="137762"/>
            <a:ext cx="336119" cy="307415"/>
          </a:xfrm>
          <a:prstGeom prst="rect">
            <a:avLst/>
          </a:prstGeom>
          <a:noFill/>
          <a:ln>
            <a:noFill/>
          </a:ln>
        </p:spPr>
      </p:pic>
      <p:sp>
        <p:nvSpPr>
          <p:cNvPr id="46" name="Shape 46"/>
          <p:cNvSpPr txBox="1">
            <a:spLocks noGrp="1"/>
          </p:cNvSpPr>
          <p:nvPr>
            <p:ph type="title"/>
          </p:nvPr>
        </p:nvSpPr>
        <p:spPr>
          <a:xfrm>
            <a:off x="200026" y="773519"/>
            <a:ext cx="8746330" cy="5627283"/>
          </a:xfrm>
          <a:prstGeom prst="rect">
            <a:avLst/>
          </a:prstGeom>
          <a:noFill/>
          <a:ln>
            <a:noFill/>
          </a:ln>
        </p:spPr>
        <p:txBody>
          <a:bodyPr lIns="91425" tIns="91425" rIns="91425" bIns="91425" anchor="ctr" anchorCtr="0"/>
          <a:lstStyle>
            <a:lvl1pPr marL="0" marR="0" lvl="0" indent="0" algn="ctr" rtl="0">
              <a:lnSpc>
                <a:spcPct val="90000"/>
              </a:lnSpc>
              <a:spcBef>
                <a:spcPts val="450"/>
              </a:spcBef>
              <a:buClr>
                <a:schemeClr val="lt2"/>
              </a:buClr>
              <a:buFont typeface="Corbel"/>
              <a:buNone/>
              <a:defRPr sz="4051" b="0" i="0" u="none" strike="noStrike" cap="none">
                <a:solidFill>
                  <a:schemeClr val="lt2"/>
                </a:solidFill>
                <a:latin typeface="Corbel"/>
                <a:ea typeface="Corbel"/>
                <a:cs typeface="Corbel"/>
                <a:sym typeface="Corbel"/>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Tree>
    <p:extLst>
      <p:ext uri="{BB962C8B-B14F-4D97-AF65-F5344CB8AC3E}">
        <p14:creationId xmlns:p14="http://schemas.microsoft.com/office/powerpoint/2010/main" val="1868691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44_Custom Layou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8221435" cy="7307942"/>
          </a:xfrm>
          <a:prstGeom prst="rect">
            <a:avLst/>
          </a:prstGeom>
        </p:spPr>
      </p:pic>
      <p:sp>
        <p:nvSpPr>
          <p:cNvPr id="6" name="Rectangle 5"/>
          <p:cNvSpPr/>
          <p:nvPr userDrawn="1"/>
        </p:nvSpPr>
        <p:spPr>
          <a:xfrm>
            <a:off x="1" y="0"/>
            <a:ext cx="8221435"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616404" y="637587"/>
            <a:ext cx="3041197" cy="5582833"/>
          </a:xfrm>
        </p:spPr>
        <p:txBody>
          <a:bodyPr>
            <a:normAutofit/>
          </a:bodyPr>
          <a:lstStyle>
            <a:lvl1pPr>
              <a:defRPr sz="3713" b="1">
                <a:solidFill>
                  <a:schemeClr val="bg1"/>
                </a:solidFill>
              </a:defRPr>
            </a:lvl1pPr>
          </a:lstStyle>
          <a:p>
            <a:r>
              <a:rPr lang="en-US"/>
              <a:t>Click to edit Master title style</a:t>
            </a:r>
            <a:endParaRPr lang="en-US" dirty="0"/>
          </a:p>
        </p:txBody>
      </p:sp>
      <p:sp>
        <p:nvSpPr>
          <p:cNvPr id="9" name="Round Single Corner Rectangle 8"/>
          <p:cNvSpPr/>
          <p:nvPr userDrawn="1"/>
        </p:nvSpPr>
        <p:spPr>
          <a:xfrm flipV="1">
            <a:off x="8221436" y="0"/>
            <a:ext cx="922565" cy="6858000"/>
          </a:xfrm>
          <a:prstGeom prst="round1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235"/>
            <a:endParaRPr lang="en-US" sz="1013">
              <a:solidFill>
                <a:srgbClr val="FFFFFF"/>
              </a:solidFill>
            </a:endParaRPr>
          </a:p>
        </p:txBody>
      </p:sp>
      <p:pic>
        <p:nvPicPr>
          <p:cNvPr id="10" name="Picture 9"/>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8514658" y="126034"/>
            <a:ext cx="336120" cy="307416"/>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3347" y="6072027"/>
            <a:ext cx="2725148" cy="548688"/>
          </a:xfrm>
          <a:prstGeom prst="rect">
            <a:avLst/>
          </a:prstGeom>
        </p:spPr>
      </p:pic>
    </p:spTree>
    <p:custDataLst>
      <p:tags r:id="rId1"/>
    </p:custDataLst>
    <p:extLst>
      <p:ext uri="{BB962C8B-B14F-4D97-AF65-F5344CB8AC3E}">
        <p14:creationId xmlns:p14="http://schemas.microsoft.com/office/powerpoint/2010/main" val="3383760377"/>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Option 5">
  <p:cSld name="Title Option 5">
    <p:spTree>
      <p:nvGrpSpPr>
        <p:cNvPr id="1" name="Shape 46"/>
        <p:cNvGrpSpPr/>
        <p:nvPr/>
      </p:nvGrpSpPr>
      <p:grpSpPr>
        <a:xfrm>
          <a:off x="0" y="0"/>
          <a:ext cx="0" cy="0"/>
          <a:chOff x="0" y="0"/>
          <a:chExt cx="0" cy="0"/>
        </a:xfrm>
      </p:grpSpPr>
      <p:pic>
        <p:nvPicPr>
          <p:cNvPr id="4" name="Google Shape;47;p7">
            <a:extLst>
              <a:ext uri="{FF2B5EF4-FFF2-40B4-BE49-F238E27FC236}">
                <a16:creationId xmlns:a16="http://schemas.microsoft.com/office/drawing/2014/main" id="{190BBFC6-4BF7-4B92-B749-5D07CBC244F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27518" r="24242"/>
          <a:stretch>
            <a:fillRect/>
          </a:stretch>
        </p:blipFill>
        <p:spPr bwMode="auto">
          <a:xfrm>
            <a:off x="5388769" y="-30163"/>
            <a:ext cx="3755231" cy="691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48;p7">
            <a:extLst>
              <a:ext uri="{FF2B5EF4-FFF2-40B4-BE49-F238E27FC236}">
                <a16:creationId xmlns:a16="http://schemas.microsoft.com/office/drawing/2014/main" id="{42BD6897-34DA-4432-AED0-AA2D40E0578C}"/>
              </a:ext>
            </a:extLst>
          </p:cNvPr>
          <p:cNvSpPr>
            <a:spLocks noChangeArrowheads="1"/>
          </p:cNvSpPr>
          <p:nvPr/>
        </p:nvSpPr>
        <p:spPr bwMode="auto">
          <a:xfrm>
            <a:off x="0" y="0"/>
            <a:ext cx="5388769" cy="6858000"/>
          </a:xfrm>
          <a:prstGeom prst="rect">
            <a:avLst/>
          </a:prstGeom>
          <a:solidFill>
            <a:srgbClr val="1856ED"/>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US" altLang="en-US" sz="1050"/>
          </a:p>
        </p:txBody>
      </p:sp>
      <p:sp>
        <p:nvSpPr>
          <p:cNvPr id="6" name="Google Shape;51;p7">
            <a:extLst>
              <a:ext uri="{FF2B5EF4-FFF2-40B4-BE49-F238E27FC236}">
                <a16:creationId xmlns:a16="http://schemas.microsoft.com/office/drawing/2014/main" id="{3D5737EA-965F-44D5-8F9B-B5DF179736A0}"/>
              </a:ext>
            </a:extLst>
          </p:cNvPr>
          <p:cNvSpPr>
            <a:spLocks noChangeArrowheads="1"/>
          </p:cNvSpPr>
          <p:nvPr/>
        </p:nvSpPr>
        <p:spPr bwMode="auto">
          <a:xfrm>
            <a:off x="5388769" y="0"/>
            <a:ext cx="3755231" cy="6858000"/>
          </a:xfrm>
          <a:prstGeom prst="rect">
            <a:avLst/>
          </a:prstGeom>
          <a:solidFill>
            <a:srgbClr val="1856ED">
              <a:alpha val="14117"/>
            </a:srgbClr>
          </a:solidFill>
          <a:ln>
            <a:noFill/>
          </a:ln>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endParaRPr lang="en-US" altLang="en-US" sz="1050"/>
          </a:p>
        </p:txBody>
      </p:sp>
      <p:pic>
        <p:nvPicPr>
          <p:cNvPr id="7" name="Google Shape;52;p7">
            <a:extLst>
              <a:ext uri="{FF2B5EF4-FFF2-40B4-BE49-F238E27FC236}">
                <a16:creationId xmlns:a16="http://schemas.microsoft.com/office/drawing/2014/main" id="{7EFE93E7-9004-4B4B-86F5-CD3F8D9D1B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83929"/>
          <a:stretch>
            <a:fillRect/>
          </a:stretch>
        </p:blipFill>
        <p:spPr bwMode="auto">
          <a:xfrm>
            <a:off x="8530829" y="239713"/>
            <a:ext cx="416719"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Google Shape;49;p7"/>
          <p:cNvSpPr txBox="1">
            <a:spLocks noGrp="1"/>
          </p:cNvSpPr>
          <p:nvPr>
            <p:ph type="title"/>
          </p:nvPr>
        </p:nvSpPr>
        <p:spPr>
          <a:xfrm>
            <a:off x="217200" y="4704700"/>
            <a:ext cx="4241100" cy="1928400"/>
          </a:xfrm>
          <a:prstGeom prst="rect">
            <a:avLst/>
          </a:prstGeom>
        </p:spPr>
        <p:txBody>
          <a:bodyPr spcFirstLastPara="1" anchor="t">
            <a:noAutofit/>
          </a:bodyPr>
          <a:lstStyle>
            <a:lvl1pPr lvl="0" rtl="0">
              <a:spcBef>
                <a:spcPts val="500"/>
              </a:spcBef>
              <a:spcAft>
                <a:spcPts val="0"/>
              </a:spcAft>
              <a:buClr>
                <a:srgbClr val="33C99C"/>
              </a:buClr>
              <a:buSzPts val="1800"/>
              <a:buFont typeface="Poppins"/>
              <a:buNone/>
              <a:defRPr sz="1800" b="1">
                <a:solidFill>
                  <a:srgbClr val="33C99C"/>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50" name="Google Shape;50;p7"/>
          <p:cNvSpPr txBox="1">
            <a:spLocks noGrp="1"/>
          </p:cNvSpPr>
          <p:nvPr>
            <p:ph type="ctrTitle" idx="2"/>
          </p:nvPr>
        </p:nvSpPr>
        <p:spPr>
          <a:xfrm>
            <a:off x="217200" y="577767"/>
            <a:ext cx="4241100" cy="3911200"/>
          </a:xfrm>
          <a:prstGeom prst="rect">
            <a:avLst/>
          </a:prstGeom>
        </p:spPr>
        <p:txBody>
          <a:bodyPr spcFirstLastPara="1" anchor="b">
            <a:noAutofit/>
          </a:bodyPr>
          <a:lstStyle>
            <a:lvl1pPr lvl="0" rtl="0">
              <a:spcBef>
                <a:spcPts val="500"/>
              </a:spcBef>
              <a:spcAft>
                <a:spcPts val="0"/>
              </a:spcAft>
              <a:buClr>
                <a:srgbClr val="FFFFFF"/>
              </a:buClr>
              <a:buSzPts val="5200"/>
              <a:buFont typeface="Poppins"/>
              <a:buNone/>
              <a:defRPr sz="3600" b="1">
                <a:solidFill>
                  <a:srgbClr val="FFFFFF"/>
                </a:solidFill>
                <a:latin typeface="Poppins"/>
                <a:ea typeface="Poppins"/>
                <a:cs typeface="Poppins"/>
                <a:sym typeface="Poppi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Click to edit Master title style</a:t>
            </a:r>
            <a:endParaRPr dirty="0"/>
          </a:p>
        </p:txBody>
      </p:sp>
      <p:sp>
        <p:nvSpPr>
          <p:cNvPr id="8" name="Google Shape;53;p7">
            <a:extLst>
              <a:ext uri="{FF2B5EF4-FFF2-40B4-BE49-F238E27FC236}">
                <a16:creationId xmlns:a16="http://schemas.microsoft.com/office/drawing/2014/main" id="{581F8A13-3DF7-451B-8A71-AE4E76796728}"/>
              </a:ext>
            </a:extLst>
          </p:cNvPr>
          <p:cNvSpPr txBox="1">
            <a:spLocks noGrp="1"/>
          </p:cNvSpPr>
          <p:nvPr>
            <p:ph type="sldNum" idx="10"/>
          </p:nvPr>
        </p:nvSpPr>
        <p:spPr/>
        <p:txBody>
          <a:bodyPr/>
          <a:lstStyle>
            <a:lvl1pPr>
              <a:defRPr smtClean="0">
                <a:solidFill>
                  <a:srgbClr val="FFFFFF"/>
                </a:solidFill>
              </a:defRPr>
            </a:lvl1pPr>
          </a:lstStyle>
          <a:p>
            <a:pPr>
              <a:defRPr/>
            </a:pPr>
            <a:fld id="{36CE4D45-5C01-4476-9FBA-812D84B4346B}" type="slidenum">
              <a:rPr lang="en-US" altLang="en-US"/>
              <a:pPr>
                <a:defRPr/>
              </a:pPr>
              <a:t>‹#›</a:t>
            </a:fld>
            <a:endParaRPr lang="en-US" altLang="en-US"/>
          </a:p>
        </p:txBody>
      </p:sp>
    </p:spTree>
    <p:extLst>
      <p:ext uri="{BB962C8B-B14F-4D97-AF65-F5344CB8AC3E}">
        <p14:creationId xmlns:p14="http://schemas.microsoft.com/office/powerpoint/2010/main" val="156266350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439550"/>
          </a:xfr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C280BC31-261B-0D4E-8662-0A5D29B37C62}" type="slidenum">
              <a:rPr lang="en-US" smtClean="0"/>
              <a:t>‹#›</a:t>
            </a:fld>
            <a:endParaRPr lang="en-US"/>
          </a:p>
        </p:txBody>
      </p:sp>
      <p:sp>
        <p:nvSpPr>
          <p:cNvPr id="10"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640851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0BC31-261B-0D4E-8662-0A5D29B37C62}" type="slidenum">
              <a:rPr lang="en-US" smtClean="0"/>
              <a:t>‹#›</a:t>
            </a:fld>
            <a:endParaRPr lang="en-US"/>
          </a:p>
        </p:txBody>
      </p:sp>
      <p:sp>
        <p:nvSpPr>
          <p:cNvPr id="8"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40634453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280BC31-261B-0D4E-8662-0A5D29B37C62}" type="slidenum">
              <a:rPr lang="en-US" smtClean="0"/>
              <a:t>‹#›</a:t>
            </a:fld>
            <a:endParaRPr lang="en-US"/>
          </a:p>
        </p:txBody>
      </p:sp>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4087967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280BC31-261B-0D4E-8662-0A5D29B37C62}" type="slidenum">
              <a:rPr lang="en-US" smtClean="0"/>
              <a:t>‹#›</a:t>
            </a:fld>
            <a:endParaRPr lang="en-US"/>
          </a:p>
        </p:txBody>
      </p:sp>
      <p:sp>
        <p:nvSpPr>
          <p:cNvPr id="10" name="Content Placeholder 3"/>
          <p:cNvSpPr>
            <a:spLocks noGrp="1"/>
          </p:cNvSpPr>
          <p:nvPr>
            <p:ph sz="half" idx="13"/>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248158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0BC31-261B-0D4E-8662-0A5D29B37C62}" type="slidenum">
              <a:rPr lang="en-US" smtClean="0"/>
              <a:t>‹#›</a:t>
            </a:fld>
            <a:endParaRPr lang="en-US" dirty="0"/>
          </a:p>
        </p:txBody>
      </p:sp>
      <p:sp>
        <p:nvSpPr>
          <p:cNvPr id="7"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3487597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80BC31-261B-0D4E-8662-0A5D29B37C62}" type="slidenum">
              <a:rPr lang="en-US" smtClean="0"/>
              <a:t>‹#›</a:t>
            </a:fld>
            <a:endParaRPr lang="en-US"/>
          </a:p>
        </p:txBody>
      </p:sp>
      <p:sp>
        <p:nvSpPr>
          <p:cNvPr id="6" name="Content Placeholder 3"/>
          <p:cNvSpPr>
            <a:spLocks noGrp="1"/>
          </p:cNvSpPr>
          <p:nvPr>
            <p:ph sz="half" idx="2"/>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2011–iLabSt.jpg"/>
          <p:cNvPicPr>
            <a:picLocks noChangeAspect="1"/>
          </p:cNvPicPr>
          <p:nvPr userDrawn="1"/>
        </p:nvPicPr>
        <p:blipFill rotWithShape="1">
          <a:blip r:embed="rId2">
            <a:extLst>
              <a:ext uri="{28A0092B-C50C-407E-A947-70E740481C1C}">
                <a14:useLocalDpi xmlns:a14="http://schemas.microsoft.com/office/drawing/2010/main" val="0"/>
              </a:ext>
            </a:extLst>
          </a:blip>
          <a:srcRect t="30914" b="15058"/>
          <a:stretch/>
        </p:blipFill>
        <p:spPr>
          <a:xfrm>
            <a:off x="457200" y="2286000"/>
            <a:ext cx="3886200" cy="3155353"/>
          </a:xfrm>
          <a:prstGeom prst="rect">
            <a:avLst/>
          </a:prstGeom>
        </p:spPr>
      </p:pic>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Autofit/>
          </a:bodyPr>
          <a:lstStyle>
            <a:lvl1pPr>
              <a:defRPr sz="2800"/>
            </a:lvl1p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29623510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315221"/>
          </a:xfr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a:p>
        </p:txBody>
      </p:sp>
      <p:sp>
        <p:nvSpPr>
          <p:cNvPr id="10"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078386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a:p>
        </p:txBody>
      </p:sp>
      <p:sp>
        <p:nvSpPr>
          <p:cNvPr id="8"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88082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5F59EED4-6BCE-42AC-8ADB-8A174B6B5C4B}" type="slidenum">
              <a:rPr lang="en-US"/>
              <a:pPr>
                <a:defRPr/>
              </a:pPr>
              <a:t>‹#›</a:t>
            </a:fld>
            <a:endParaRPr lang="en-US"/>
          </a:p>
        </p:txBody>
      </p:sp>
      <p:sp>
        <p:nvSpPr>
          <p:cNvPr id="4" name="Footer Placeholder 4"/>
          <p:cNvSpPr>
            <a:spLocks noGrp="1"/>
          </p:cNvSpPr>
          <p:nvPr>
            <p:ph type="ftr" sz="quarter" idx="11"/>
          </p:nvPr>
        </p:nvSpPr>
        <p:spPr>
          <a:xfrm>
            <a:off x="457200" y="6356350"/>
            <a:ext cx="4224338" cy="365125"/>
          </a:xfrm>
        </p:spPr>
        <p:txBody>
          <a:bodyPr/>
          <a:lstStyle>
            <a:lvl1pPr algn="l">
              <a:defRPr dirty="0" smtClean="0">
                <a:solidFill>
                  <a:srgbClr val="FFFFFF"/>
                </a:solidFill>
              </a:defRPr>
            </a:lvl1pPr>
          </a:lstStyle>
          <a:p>
            <a:pPr>
              <a:defRPr/>
            </a:pPr>
            <a:r>
              <a:rPr lang="en-US"/>
              <a:t>www.CWEonline.org   |  Boston   |   Worcester   |   Providence </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dirty="0"/>
          </a:p>
        </p:txBody>
      </p:sp>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Footer Placeholder 4"/>
          <p:cNvSpPr>
            <a:spLocks noGrp="1"/>
          </p:cNvSpPr>
          <p:nvPr>
            <p:ph type="ftr" sz="quarter" idx="11"/>
          </p:nvPr>
        </p:nvSpPr>
        <p:spPr>
          <a:xfrm>
            <a:off x="457200" y="6356350"/>
            <a:ext cx="5233386" cy="365125"/>
          </a:xfrm>
          <a:prstGeom prst="rect">
            <a:avLst/>
          </a:prstGeom>
        </p:spPr>
        <p:txBody>
          <a:bodyPr/>
          <a:lstStyle/>
          <a:p>
            <a:r>
              <a:rPr lang="en-US" dirty="0"/>
              <a:t>www.CWEonline.org   |  Boston   |   Worcester   |   Providence |   Nashua</a:t>
            </a:r>
          </a:p>
          <a:p>
            <a:r>
              <a:rPr lang="en-US" dirty="0"/>
              <a:t> </a:t>
            </a:r>
          </a:p>
        </p:txBody>
      </p:sp>
    </p:spTree>
    <p:extLst>
      <p:ext uri="{BB962C8B-B14F-4D97-AF65-F5344CB8AC3E}">
        <p14:creationId xmlns:p14="http://schemas.microsoft.com/office/powerpoint/2010/main" val="13782587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a:p>
        </p:txBody>
      </p:sp>
      <p:sp>
        <p:nvSpPr>
          <p:cNvPr id="10" name="Content Placeholder 3"/>
          <p:cNvSpPr>
            <a:spLocks noGrp="1"/>
          </p:cNvSpPr>
          <p:nvPr>
            <p:ph sz="half" idx="13"/>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5"/>
          <p:cNvSpPr>
            <a:spLocks noGrp="1"/>
          </p:cNvSpPr>
          <p:nvPr>
            <p:ph type="ftr" sz="quarter" idx="11"/>
          </p:nvPr>
        </p:nvSpPr>
        <p:spPr>
          <a:xfrm>
            <a:off x="457199" y="6356350"/>
            <a:ext cx="4958179" cy="365125"/>
          </a:xfrm>
          <a:prstGeom prst="rect">
            <a:avLst/>
          </a:prstGeom>
        </p:spPr>
        <p:txBody>
          <a:bodyPr/>
          <a:lstStyle/>
          <a:p>
            <a:r>
              <a:rPr lang="en-US" dirty="0"/>
              <a:t>www.CWEonline.org   |  Boston   |   Worcester   |   Providence  |   Nashua</a:t>
            </a:r>
          </a:p>
          <a:p>
            <a:endParaRPr lang="en-US" dirty="0"/>
          </a:p>
        </p:txBody>
      </p:sp>
    </p:spTree>
    <p:extLst>
      <p:ext uri="{BB962C8B-B14F-4D97-AF65-F5344CB8AC3E}">
        <p14:creationId xmlns:p14="http://schemas.microsoft.com/office/powerpoint/2010/main" val="1667852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dirty="0"/>
          </a:p>
        </p:txBody>
      </p:sp>
      <p:sp>
        <p:nvSpPr>
          <p:cNvPr id="7"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Footer Placeholder 3"/>
          <p:cNvSpPr>
            <a:spLocks noGrp="1"/>
          </p:cNvSpPr>
          <p:nvPr>
            <p:ph type="ftr" sz="quarter" idx="11"/>
          </p:nvPr>
        </p:nvSpPr>
        <p:spPr>
          <a:xfrm>
            <a:off x="457200" y="6356350"/>
            <a:ext cx="4152900" cy="365125"/>
          </a:xfrm>
          <a:prstGeom prst="rect">
            <a:avLst/>
          </a:prstGeom>
        </p:spPr>
        <p:txBody>
          <a:bodyPr/>
          <a:lstStyle/>
          <a:p>
            <a:r>
              <a:rPr lang="en-US" dirty="0"/>
              <a:t>www.CWEonline.org   |  Boston   |   Worcester   |   Providence </a:t>
            </a:r>
          </a:p>
        </p:txBody>
      </p:sp>
    </p:spTree>
    <p:extLst>
      <p:ext uri="{BB962C8B-B14F-4D97-AF65-F5344CB8AC3E}">
        <p14:creationId xmlns:p14="http://schemas.microsoft.com/office/powerpoint/2010/main" val="2217428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a:p>
        </p:txBody>
      </p:sp>
      <p:sp>
        <p:nvSpPr>
          <p:cNvPr id="6" name="Content Placeholder 3"/>
          <p:cNvSpPr>
            <a:spLocks noGrp="1"/>
          </p:cNvSpPr>
          <p:nvPr>
            <p:ph sz="half" idx="2"/>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2011–iLabSt.jpg"/>
          <p:cNvPicPr>
            <a:picLocks noChangeAspect="1"/>
          </p:cNvPicPr>
          <p:nvPr userDrawn="1"/>
        </p:nvPicPr>
        <p:blipFill rotWithShape="1">
          <a:blip r:embed="rId2">
            <a:extLst>
              <a:ext uri="{28A0092B-C50C-407E-A947-70E740481C1C}">
                <a14:useLocalDpi xmlns:a14="http://schemas.microsoft.com/office/drawing/2010/main" val="0"/>
              </a:ext>
            </a:extLst>
          </a:blip>
          <a:srcRect t="30914" b="15058"/>
          <a:stretch/>
        </p:blipFill>
        <p:spPr>
          <a:xfrm>
            <a:off x="457200" y="2286000"/>
            <a:ext cx="3886200" cy="3155353"/>
          </a:xfrm>
          <a:prstGeom prst="rect">
            <a:avLst/>
          </a:prstGeom>
        </p:spPr>
      </p:pic>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Footer Placeholder 3"/>
          <p:cNvSpPr>
            <a:spLocks noGrp="1"/>
          </p:cNvSpPr>
          <p:nvPr>
            <p:ph type="ftr" sz="quarter" idx="11"/>
          </p:nvPr>
        </p:nvSpPr>
        <p:spPr>
          <a:xfrm>
            <a:off x="457199" y="6356350"/>
            <a:ext cx="4851647" cy="365125"/>
          </a:xfrm>
          <a:prstGeom prst="rect">
            <a:avLst/>
          </a:prstGeom>
        </p:spPr>
        <p:txBody>
          <a:bodyPr/>
          <a:lstStyle/>
          <a:p>
            <a:r>
              <a:rPr lang="en-US" dirty="0"/>
              <a:t>www.CWEonline.org   |  Boston   |   Worcester   |   Providence |   Nashua</a:t>
            </a:r>
          </a:p>
          <a:p>
            <a:r>
              <a:rPr lang="en-US" dirty="0"/>
              <a:t> </a:t>
            </a:r>
          </a:p>
        </p:txBody>
      </p:sp>
    </p:spTree>
    <p:extLst>
      <p:ext uri="{BB962C8B-B14F-4D97-AF65-F5344CB8AC3E}">
        <p14:creationId xmlns:p14="http://schemas.microsoft.com/office/powerpoint/2010/main" val="11001917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315221"/>
          </a:xfr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latin typeface="Garamond" pitchFamily="18" charset="0"/>
              </a:defRPr>
            </a:lvl1pPr>
          </a:lstStyle>
          <a:p>
            <a:fld id="{C280BC31-261B-0D4E-8662-0A5D29B37C62}" type="slidenum">
              <a:rPr lang="en-US" smtClean="0"/>
              <a:pPr/>
              <a:t>‹#›</a:t>
            </a:fld>
            <a:endParaRPr lang="en-US"/>
          </a:p>
        </p:txBody>
      </p:sp>
      <p:sp>
        <p:nvSpPr>
          <p:cNvPr id="10"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2400319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280BC31-261B-0D4E-8662-0A5D29B37C62}" type="slidenum">
              <a:rPr lang="en-US" smtClean="0">
                <a:latin typeface="Garamond" pitchFamily="18" charset="0"/>
              </a:rPr>
              <a:pPr/>
              <a:t>‹#›</a:t>
            </a:fld>
            <a:endParaRPr lang="en-US" dirty="0">
              <a:latin typeface="Garamond" pitchFamily="18" charset="0"/>
            </a:endParaRPr>
          </a:p>
        </p:txBody>
      </p:sp>
      <p:sp>
        <p:nvSpPr>
          <p:cNvPr id="5"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38489269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280BC31-261B-0D4E-8662-0A5D29B37C62}" type="slidenum">
              <a:rPr lang="en-US" smtClean="0"/>
              <a:t>‹#›</a:t>
            </a:fld>
            <a:endParaRPr lang="en-US"/>
          </a:p>
        </p:txBody>
      </p:sp>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30255413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280BC31-261B-0D4E-8662-0A5D29B37C62}" type="slidenum">
              <a:rPr lang="en-US" smtClean="0"/>
              <a:t>‹#›</a:t>
            </a:fld>
            <a:endParaRPr lang="en-US" dirty="0"/>
          </a:p>
        </p:txBody>
      </p:sp>
      <p:sp>
        <p:nvSpPr>
          <p:cNvPr id="10" name="Content Placeholder 3"/>
          <p:cNvSpPr>
            <a:spLocks noGrp="1"/>
          </p:cNvSpPr>
          <p:nvPr>
            <p:ph sz="half" idx="13"/>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465626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0BC31-261B-0D4E-8662-0A5D29B37C62}" type="slidenum">
              <a:rPr lang="en-US" smtClean="0"/>
              <a:t>‹#›</a:t>
            </a:fld>
            <a:endParaRPr lang="en-US"/>
          </a:p>
        </p:txBody>
      </p:sp>
      <p:sp>
        <p:nvSpPr>
          <p:cNvPr id="7"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86735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166490"/>
            <a:ext cx="8229600" cy="315221"/>
          </a:xfrm>
        </p:spPr>
        <p:txBody>
          <a:bodyPr>
            <a:no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smtClean="0">
                <a:latin typeface="Garamond" pitchFamily="18" charset="0"/>
              </a:defRPr>
            </a:lvl1pPr>
          </a:lstStyle>
          <a:p>
            <a:pPr>
              <a:defRPr/>
            </a:pPr>
            <a:fld id="{FBF8BAAC-FEF1-4A3A-B4AD-D9C4B123C862}" type="slidenum">
              <a:rPr lang="en-US"/>
              <a:pPr>
                <a:defRPr/>
              </a:pPr>
              <a:t>‹#›</a:t>
            </a:fld>
            <a:endParaRPr lang="en-US"/>
          </a:p>
        </p:txBody>
      </p:sp>
      <p:sp>
        <p:nvSpPr>
          <p:cNvPr id="5" name="Footer Placeholder 4"/>
          <p:cNvSpPr>
            <a:spLocks noGrp="1"/>
          </p:cNvSpPr>
          <p:nvPr>
            <p:ph type="ftr" sz="quarter" idx="11"/>
          </p:nvPr>
        </p:nvSpPr>
        <p:spPr>
          <a:xfrm>
            <a:off x="457200" y="6356350"/>
            <a:ext cx="5211763" cy="365125"/>
          </a:xfrm>
        </p:spPr>
        <p:txBody>
          <a:bodyPr/>
          <a:lstStyle>
            <a:lvl1pPr>
              <a:defRPr smtClean="0">
                <a:latin typeface="Garamond" pitchFamily="18" charset="0"/>
              </a:defRPr>
            </a:lvl1pPr>
          </a:lstStyle>
          <a:p>
            <a:pPr>
              <a:defRPr/>
            </a:pPr>
            <a:r>
              <a:rPr lang="en-US"/>
              <a:t>www.CWEonline.org   |  Boston   |   Worcester   |   Providence </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280BC31-261B-0D4E-8662-0A5D29B37C62}" type="slidenum">
              <a:rPr lang="en-US" smtClean="0"/>
              <a:t>‹#›</a:t>
            </a:fld>
            <a:endParaRPr lang="en-US"/>
          </a:p>
        </p:txBody>
      </p:sp>
      <p:sp>
        <p:nvSpPr>
          <p:cNvPr id="6" name="Content Placeholder 3"/>
          <p:cNvSpPr>
            <a:spLocks noGrp="1"/>
          </p:cNvSpPr>
          <p:nvPr>
            <p:ph sz="half" idx="2"/>
          </p:nvPr>
        </p:nvSpPr>
        <p:spPr>
          <a:xfrm>
            <a:off x="4648200" y="22860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2011–iLabSt.jpg"/>
          <p:cNvPicPr>
            <a:picLocks noChangeAspect="1"/>
          </p:cNvPicPr>
          <p:nvPr userDrawn="1"/>
        </p:nvPicPr>
        <p:blipFill rotWithShape="1">
          <a:blip r:embed="rId2">
            <a:extLst>
              <a:ext uri="{28A0092B-C50C-407E-A947-70E740481C1C}">
                <a14:useLocalDpi xmlns:a14="http://schemas.microsoft.com/office/drawing/2010/main" val="0"/>
              </a:ext>
            </a:extLst>
          </a:blip>
          <a:srcRect t="30914" b="15058"/>
          <a:stretch/>
        </p:blipFill>
        <p:spPr>
          <a:xfrm>
            <a:off x="457200" y="2286000"/>
            <a:ext cx="3886200" cy="3155353"/>
          </a:xfrm>
          <a:prstGeom prst="rect">
            <a:avLst/>
          </a:prstGeom>
        </p:spPr>
      </p:pic>
      <p:sp>
        <p:nvSpPr>
          <p:cNvPr id="9"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683604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916238"/>
            <a:ext cx="8229600" cy="1143000"/>
          </a:xfrm>
          <a:prstGeom prst="rect">
            <a:avLst/>
          </a:prstGeom>
        </p:spPr>
        <p:txBody>
          <a:bodyPr rtlCol="0">
            <a:normAutofit/>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smtClean="0">
                <a:latin typeface="Garamond" pitchFamily="18" charset="0"/>
              </a:defRPr>
            </a:lvl1pPr>
          </a:lstStyle>
          <a:p>
            <a:pPr>
              <a:defRPr/>
            </a:pPr>
            <a:fld id="{8DE50559-9C89-4115-ACD8-51D51400F21F}" type="slidenum">
              <a:rPr lang="en-US"/>
              <a:pPr>
                <a:defRPr/>
              </a:pPr>
              <a:t>‹#›</a:t>
            </a:fld>
            <a:endParaRPr lang="en-US"/>
          </a:p>
        </p:txBody>
      </p:sp>
      <p:sp>
        <p:nvSpPr>
          <p:cNvPr id="4" name="Footer Placeholder 2"/>
          <p:cNvSpPr>
            <a:spLocks noGrp="1"/>
          </p:cNvSpPr>
          <p:nvPr>
            <p:ph type="ftr" sz="quarter" idx="11"/>
          </p:nvPr>
        </p:nvSpPr>
        <p:spPr>
          <a:xfrm>
            <a:off x="457200" y="6356350"/>
            <a:ext cx="4508500" cy="365125"/>
          </a:xfrm>
        </p:spPr>
        <p:txBody>
          <a:bodyP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smtClean="0">
                <a:latin typeface="Garamond" pitchFamily="18" charset="0"/>
              </a:defRPr>
            </a:lvl1pPr>
          </a:lstStyle>
          <a:p>
            <a:pPr>
              <a:defRPr/>
            </a:pPr>
            <a:fld id="{8815EA50-B4AC-4D36-BF85-B2322BB39464}" type="slidenum">
              <a:rPr lang="en-US"/>
              <a:pPr>
                <a:defRPr/>
              </a:pPr>
              <a:t>‹#›</a:t>
            </a:fld>
            <a:endParaRPr lang="en-US"/>
          </a:p>
        </p:txBody>
      </p:sp>
      <p:sp>
        <p:nvSpPr>
          <p:cNvPr id="4" name="Footer Placeholder 3"/>
          <p:cNvSpPr>
            <a:spLocks noGrp="1"/>
          </p:cNvSpPr>
          <p:nvPr>
            <p:ph type="ftr" sz="quarter" idx="11"/>
          </p:nvPr>
        </p:nvSpPr>
        <p:spPr>
          <a:xfrm>
            <a:off x="457200" y="6356350"/>
            <a:ext cx="4038600" cy="365125"/>
          </a:xfrm>
        </p:spPr>
        <p:txBody>
          <a:bodyPr/>
          <a:lstStyle>
            <a:lvl1pPr>
              <a:defRPr/>
            </a:lvl1pPr>
          </a:lstStyle>
          <a:p>
            <a:pPr>
              <a:defRPr/>
            </a:pPr>
            <a:r>
              <a:rPr lang="en-US"/>
              <a:t>www.CWEonline.org   |  Boston   |   Worcester   |   Providence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229600" cy="3471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a:xfrm>
            <a:off x="457200" y="1813245"/>
            <a:ext cx="8229600" cy="300987"/>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smtClean="0">
                <a:latin typeface="Garamond" pitchFamily="18" charset="0"/>
              </a:defRPr>
            </a:lvl1pPr>
          </a:lstStyle>
          <a:p>
            <a:pPr>
              <a:defRPr/>
            </a:pPr>
            <a:fld id="{F29B4A81-9760-458F-B1DF-A061F70074B9}" type="slidenum">
              <a:rPr lang="en-US"/>
              <a:pPr>
                <a:defRPr/>
              </a:pPr>
              <a:t>‹#›</a:t>
            </a:fld>
            <a:endParaRPr lang="en-US" dirty="0"/>
          </a:p>
        </p:txBody>
      </p:sp>
      <p:sp>
        <p:nvSpPr>
          <p:cNvPr id="5" name="Footer Placeholder 4"/>
          <p:cNvSpPr>
            <a:spLocks noGrp="1"/>
          </p:cNvSpPr>
          <p:nvPr>
            <p:ph type="ftr" sz="quarter" idx="11"/>
          </p:nvPr>
        </p:nvSpPr>
        <p:spPr>
          <a:xfrm>
            <a:off x="457200" y="6356350"/>
            <a:ext cx="4141788" cy="365125"/>
          </a:xfrm>
        </p:spPr>
        <p:txBody>
          <a:bodyPr/>
          <a:lstStyle>
            <a:lvl1pPr>
              <a:defRPr/>
            </a:lvl1pPr>
          </a:lstStyle>
          <a:p>
            <a:pPr>
              <a:defRPr/>
            </a:pPr>
            <a:r>
              <a:rPr lang="en-US"/>
              <a:t>www.CWEonline.org   |  Boston   |   Worcester   |   Providence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1.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1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45.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4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theme" Target="../theme/theme18.xml"/><Relationship Id="rId4" Type="http://schemas.openxmlformats.org/officeDocument/2006/relationships/slideLayout" Target="../slideLayouts/slideLayout50.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9.xml"/><Relationship Id="rId7"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60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027" name="Group 3"/>
          <p:cNvGrpSpPr>
            <a:grpSpLocks/>
          </p:cNvGrpSpPr>
          <p:nvPr userDrawn="1"/>
        </p:nvGrpSpPr>
        <p:grpSpPr bwMode="auto">
          <a:xfrm>
            <a:off x="0" y="0"/>
            <a:ext cx="9144000" cy="2100263"/>
            <a:chOff x="1" y="0"/>
            <a:chExt cx="9144000" cy="2100510"/>
          </a:xfrm>
        </p:grpSpPr>
        <p:sp>
          <p:nvSpPr>
            <p:cNvPr id="5" name="Rectangle 4"/>
            <p:cNvSpPr/>
            <p:nvPr userDrawn="1"/>
          </p:nvSpPr>
          <p:spPr>
            <a:xfrm>
              <a:off x="1" y="1427331"/>
              <a:ext cx="9144000" cy="673179"/>
            </a:xfrm>
            <a:prstGeom prst="rect">
              <a:avLst/>
            </a:prstGeom>
            <a:solidFill>
              <a:srgbClr val="D27921"/>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0" name="Picture 7" descr="CWE_Header_Symbol_OLDLOGO.png"/>
            <p:cNvPicPr>
              <a:picLocks noChangeAspect="1"/>
            </p:cNvPicPr>
            <p:nvPr userDrawn="1"/>
          </p:nvPicPr>
          <p:blipFill>
            <a:blip r:embed="rId4"/>
            <a:srcRect l="18982" t="28539" r="26067" b="34180"/>
            <a:stretch>
              <a:fillRect/>
            </a:stretch>
          </p:blipFill>
          <p:spPr bwMode="auto">
            <a:xfrm>
              <a:off x="5136014" y="0"/>
              <a:ext cx="4007987" cy="2100510"/>
            </a:xfrm>
            <a:prstGeom prst="rect">
              <a:avLst/>
            </a:prstGeom>
            <a:noFill/>
            <a:ln w="9525">
              <a:noFill/>
              <a:miter lim="800000"/>
              <a:headEnd/>
              <a:tailEnd/>
            </a:ln>
          </p:spPr>
        </p:pic>
      </p:grpSp>
      <p:pic>
        <p:nvPicPr>
          <p:cNvPr id="1028" name="Picture 2" descr="G:\Common\MARKETING\LOGOS CWE\20th Anniversary Logo\9243774-CWE-20th-Anniversary-Logo.jpg"/>
          <p:cNvPicPr>
            <a:picLocks noChangeAspect="1" noChangeArrowheads="1"/>
          </p:cNvPicPr>
          <p:nvPr userDrawn="1"/>
        </p:nvPicPr>
        <p:blipFill>
          <a:blip r:embed="rId5"/>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9" r:id="rId1"/>
    <p:sldLayoutId id="2147483826" r:id="rId2"/>
  </p:sldLayoutIdLst>
  <p:hf hdr="0" dt="0"/>
  <p:txStyles>
    <p:titleStyle>
      <a:lvl1pPr algn="ctr" defTabSz="457200" rtl="0" fontAlgn="base">
        <a:spcBef>
          <a:spcPct val="0"/>
        </a:spcBef>
        <a:spcAft>
          <a:spcPct val="0"/>
        </a:spcAft>
        <a:defRPr sz="4000" b="1" kern="1200">
          <a:solidFill>
            <a:schemeClr val="tx1"/>
          </a:solidFill>
          <a:latin typeface="Garamond" pitchFamily="18" charset="0"/>
          <a:ea typeface="+mj-ea"/>
          <a:cs typeface="+mj-cs"/>
        </a:defRPr>
      </a:lvl1pPr>
      <a:lvl2pPr algn="ctr" defTabSz="457200" rtl="0" fontAlgn="base">
        <a:spcBef>
          <a:spcPct val="0"/>
        </a:spcBef>
        <a:spcAft>
          <a:spcPct val="0"/>
        </a:spcAft>
        <a:defRPr sz="4000" b="1">
          <a:solidFill>
            <a:schemeClr val="tx1"/>
          </a:solidFill>
          <a:latin typeface="Garamond" pitchFamily="18" charset="0"/>
        </a:defRPr>
      </a:lvl2pPr>
      <a:lvl3pPr algn="ctr" defTabSz="457200" rtl="0" fontAlgn="base">
        <a:spcBef>
          <a:spcPct val="0"/>
        </a:spcBef>
        <a:spcAft>
          <a:spcPct val="0"/>
        </a:spcAft>
        <a:defRPr sz="4000" b="1">
          <a:solidFill>
            <a:schemeClr val="tx1"/>
          </a:solidFill>
          <a:latin typeface="Garamond" pitchFamily="18" charset="0"/>
        </a:defRPr>
      </a:lvl3pPr>
      <a:lvl4pPr algn="ctr" defTabSz="457200" rtl="0" fontAlgn="base">
        <a:spcBef>
          <a:spcPct val="0"/>
        </a:spcBef>
        <a:spcAft>
          <a:spcPct val="0"/>
        </a:spcAft>
        <a:defRPr sz="4000" b="1">
          <a:solidFill>
            <a:schemeClr val="tx1"/>
          </a:solidFill>
          <a:latin typeface="Garamond" pitchFamily="18" charset="0"/>
        </a:defRPr>
      </a:lvl4pPr>
      <a:lvl5pPr algn="ctr" defTabSz="457200" rtl="0" fontAlgn="base">
        <a:spcBef>
          <a:spcPct val="0"/>
        </a:spcBef>
        <a:spcAft>
          <a:spcPct val="0"/>
        </a:spcAft>
        <a:defRPr sz="4000" b="1">
          <a:solidFill>
            <a:schemeClr val="tx1"/>
          </a:solidFill>
          <a:latin typeface="Garamond" pitchFamily="18" charset="0"/>
        </a:defRPr>
      </a:lvl5pPr>
      <a:lvl6pPr marL="457200" algn="ctr" defTabSz="457200" rtl="0" fontAlgn="base">
        <a:spcBef>
          <a:spcPct val="0"/>
        </a:spcBef>
        <a:spcAft>
          <a:spcPct val="0"/>
        </a:spcAft>
        <a:defRPr sz="4000" b="1">
          <a:solidFill>
            <a:schemeClr val="tx1"/>
          </a:solidFill>
          <a:latin typeface="Garamond" pitchFamily="18" charset="0"/>
        </a:defRPr>
      </a:lvl6pPr>
      <a:lvl7pPr marL="914400" algn="ctr" defTabSz="457200" rtl="0" fontAlgn="base">
        <a:spcBef>
          <a:spcPct val="0"/>
        </a:spcBef>
        <a:spcAft>
          <a:spcPct val="0"/>
        </a:spcAft>
        <a:defRPr sz="4000" b="1">
          <a:solidFill>
            <a:schemeClr val="tx1"/>
          </a:solidFill>
          <a:latin typeface="Garamond" pitchFamily="18" charset="0"/>
        </a:defRPr>
      </a:lvl7pPr>
      <a:lvl8pPr marL="1371600" algn="ctr" defTabSz="457200" rtl="0" fontAlgn="base">
        <a:spcBef>
          <a:spcPct val="0"/>
        </a:spcBef>
        <a:spcAft>
          <a:spcPct val="0"/>
        </a:spcAft>
        <a:defRPr sz="4000" b="1">
          <a:solidFill>
            <a:schemeClr val="tx1"/>
          </a:solidFill>
          <a:latin typeface="Garamond" pitchFamily="18" charset="0"/>
        </a:defRPr>
      </a:lvl8pPr>
      <a:lvl9pPr marL="1828800" algn="ctr" defTabSz="457200" rtl="0" fontAlgn="base">
        <a:spcBef>
          <a:spcPct val="0"/>
        </a:spcBef>
        <a:spcAft>
          <a:spcPct val="0"/>
        </a:spcAft>
        <a:defRPr sz="4000" b="1">
          <a:solidFill>
            <a:schemeClr val="tx1"/>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498600"/>
            <a:ext cx="9144000" cy="5359400"/>
          </a:xfrm>
          <a:prstGeom prst="rect">
            <a:avLst/>
          </a:prstGeom>
          <a:solidFill>
            <a:srgbClr val="4448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4448A3"/>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Garamond" pitchFamily="18" charset="0"/>
                <a:cs typeface="+mn-cs"/>
              </a:defRPr>
            </a:lvl1pPr>
          </a:lstStyle>
          <a:p>
            <a:pPr>
              <a:defRPr/>
            </a:pPr>
            <a:fld id="{74B65594-7F10-4AF3-BFBA-CDF081784C10}" type="slidenum">
              <a:rPr lang="en-US"/>
              <a:pPr>
                <a:defRPr/>
              </a:pPr>
              <a:t>‹#›</a:t>
            </a:fld>
            <a:endParaRPr lang="en-US"/>
          </a:p>
        </p:txBody>
      </p:sp>
      <p:sp>
        <p:nvSpPr>
          <p:cNvPr id="16" name="Footer Placeholder 2"/>
          <p:cNvSpPr>
            <a:spLocks noGrp="1"/>
          </p:cNvSpPr>
          <p:nvPr>
            <p:ph type="ftr" sz="quarter" idx="3"/>
          </p:nvPr>
        </p:nvSpPr>
        <p:spPr>
          <a:xfrm>
            <a:off x="457200" y="6356350"/>
            <a:ext cx="45847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36869"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6870"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498600"/>
            <a:ext cx="9144000" cy="5359400"/>
          </a:xfrm>
          <a:prstGeom prst="rect">
            <a:avLst/>
          </a:prstGeom>
          <a:solidFill>
            <a:srgbClr val="D279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Garamond" pitchFamily="18"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CC59B2F5-3A31-47DC-8836-E50C3A756B04}" type="slidenum">
              <a:rPr lang="en-US"/>
              <a:pPr>
                <a:defRPr/>
              </a:pPr>
              <a:t>‹#›</a:t>
            </a:fld>
            <a:endParaRPr lang="en-US"/>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38917"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8918"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5"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98600"/>
            <a:ext cx="9144000" cy="5359400"/>
          </a:xfrm>
          <a:prstGeom prst="rect">
            <a:avLst/>
          </a:prstGeom>
          <a:solidFill>
            <a:srgbClr val="80BD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8BCFE3FD-A7D8-4BA9-8A2B-BCCD47F31BA5}" type="slidenum">
              <a:rPr lang="en-US"/>
              <a:pPr>
                <a:defRPr/>
              </a:pPr>
              <a:t>‹#›</a:t>
            </a:fld>
            <a:endParaRPr lang="en-US" dirty="0"/>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40965"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0966"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6"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498600"/>
            <a:ext cx="9144000" cy="5359400"/>
          </a:xfrm>
          <a:prstGeom prst="rect">
            <a:avLst/>
          </a:prstGeom>
          <a:solidFill>
            <a:srgbClr val="4448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4448A3"/>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Garamond" pitchFamily="18" charset="0"/>
                <a:cs typeface="+mn-cs"/>
              </a:defRPr>
            </a:lvl1pPr>
          </a:lstStyle>
          <a:p>
            <a:pPr>
              <a:defRPr/>
            </a:pPr>
            <a:fld id="{FAFB72BF-28FA-478F-ACC6-8D86D22ABA91}" type="slidenum">
              <a:rPr lang="en-US"/>
              <a:pPr>
                <a:defRPr/>
              </a:pPr>
              <a:t>‹#›</a:t>
            </a:fld>
            <a:endParaRPr lang="en-US"/>
          </a:p>
        </p:txBody>
      </p:sp>
      <p:sp>
        <p:nvSpPr>
          <p:cNvPr id="16" name="Footer Placeholder 2"/>
          <p:cNvSpPr>
            <a:spLocks noGrp="1"/>
          </p:cNvSpPr>
          <p:nvPr>
            <p:ph type="ftr" sz="quarter" idx="3"/>
          </p:nvPr>
        </p:nvSpPr>
        <p:spPr>
          <a:xfrm>
            <a:off x="457200" y="6356350"/>
            <a:ext cx="45847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43013"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43014"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7"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498600"/>
            <a:ext cx="9144000" cy="5359400"/>
          </a:xfrm>
          <a:prstGeom prst="rect">
            <a:avLst/>
          </a:prstGeom>
          <a:solidFill>
            <a:srgbClr val="D279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Garamond" pitchFamily="18"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3BC70D8B-7F46-4C3D-9670-7269DC25FD51}" type="slidenum">
              <a:rPr lang="en-US"/>
              <a:pPr>
                <a:defRPr/>
              </a:pPr>
              <a:t>‹#›</a:t>
            </a:fld>
            <a:endParaRPr lang="en-US"/>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52229"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52230"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4"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60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4" name="Group 3"/>
          <p:cNvGrpSpPr/>
          <p:nvPr/>
        </p:nvGrpSpPr>
        <p:grpSpPr>
          <a:xfrm>
            <a:off x="1" y="0"/>
            <a:ext cx="9144000" cy="2100510"/>
            <a:chOff x="1" y="0"/>
            <a:chExt cx="9144000" cy="2100510"/>
          </a:xfrm>
        </p:grpSpPr>
        <p:sp>
          <p:nvSpPr>
            <p:cNvPr id="5" name="Rectangle 4"/>
            <p:cNvSpPr/>
            <p:nvPr userDrawn="1"/>
          </p:nvSpPr>
          <p:spPr>
            <a:xfrm>
              <a:off x="1" y="1426633"/>
              <a:ext cx="9144000" cy="673876"/>
            </a:xfrm>
            <a:prstGeom prst="rect">
              <a:avLst/>
            </a:prstGeom>
            <a:solidFill>
              <a:srgbClr val="D27921"/>
            </a:solidFill>
            <a:ln w="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pic>
          <p:nvPicPr>
            <p:cNvPr id="8" name="Picture 7" descr="CWE_Header_Symbol_OLDLOGO.png"/>
            <p:cNvPicPr>
              <a:picLocks noChangeAspect="1"/>
            </p:cNvPicPr>
            <p:nvPr userDrawn="1"/>
          </p:nvPicPr>
          <p:blipFill rotWithShape="1">
            <a:blip r:embed="rId21">
              <a:extLst>
                <a:ext uri="{28A0092B-C50C-407E-A947-70E740481C1C}">
                  <a14:useLocalDpi xmlns:a14="http://schemas.microsoft.com/office/drawing/2010/main" val="0"/>
                </a:ext>
              </a:extLst>
            </a:blip>
            <a:srcRect l="18982" t="28539" r="26066" b="34180"/>
            <a:stretch/>
          </p:blipFill>
          <p:spPr>
            <a:xfrm>
              <a:off x="5136014" y="0"/>
              <a:ext cx="4007987" cy="2100510"/>
            </a:xfrm>
            <a:prstGeom prst="rect">
              <a:avLst/>
            </a:prstGeom>
          </p:spPr>
        </p:pic>
      </p:grpSp>
    </p:spTree>
    <p:extLst>
      <p:ext uri="{BB962C8B-B14F-4D97-AF65-F5344CB8AC3E}">
        <p14:creationId xmlns:p14="http://schemas.microsoft.com/office/powerpoint/2010/main" val="386204324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63" r:id="rId4"/>
    <p:sldLayoutId id="2147483764" r:id="rId5"/>
    <p:sldLayoutId id="2147483765" r:id="rId6"/>
    <p:sldLayoutId id="2147483766" r:id="rId7"/>
    <p:sldLayoutId id="2147483767" r:id="rId8"/>
    <p:sldLayoutId id="2147483768" r:id="rId9"/>
    <p:sldLayoutId id="2147483788" r:id="rId10"/>
    <p:sldLayoutId id="2147483789" r:id="rId11"/>
    <p:sldLayoutId id="2147483790" r:id="rId12"/>
    <p:sldLayoutId id="2147483791" r:id="rId13"/>
    <p:sldLayoutId id="2147483792" r:id="rId14"/>
    <p:sldLayoutId id="2147483793" r:id="rId15"/>
    <p:sldLayoutId id="2147483831" r:id="rId16"/>
    <p:sldLayoutId id="2147483834" r:id="rId17"/>
    <p:sldLayoutId id="2147483835" r:id="rId18"/>
  </p:sldLayoutIdLst>
  <p:hf hdr="0" dt="0"/>
  <p:txStyles>
    <p:titleStyle>
      <a:lvl1pPr algn="ctr" defTabSz="457200" rtl="0" eaLnBrk="1" latinLnBrk="0" hangingPunct="1">
        <a:spcBef>
          <a:spcPct val="0"/>
        </a:spcBef>
        <a:buNone/>
        <a:defRPr sz="4000" b="1" i="0" kern="1200">
          <a:solidFill>
            <a:schemeClr val="tx1"/>
          </a:solidFill>
          <a:latin typeface="Garamond"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1498600"/>
            <a:ext cx="9144000" cy="5359400"/>
          </a:xfrm>
          <a:prstGeom prst="rect">
            <a:avLst/>
          </a:prstGeom>
          <a:solidFill>
            <a:srgbClr val="4448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4448A3"/>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latin typeface="Garamond" pitchFamily="18" charset="0"/>
              </a:defRPr>
            </a:lvl1pPr>
          </a:lstStyle>
          <a:p>
            <a:fld id="{B34AE501-A794-1946-935D-80BF7E7CD5BB}" type="slidenum">
              <a:rPr lang="en-US" smtClean="0"/>
              <a:pPr/>
              <a:t>‹#›</a:t>
            </a:fld>
            <a:endParaRPr lang="en-US"/>
          </a:p>
        </p:txBody>
      </p:sp>
      <p:sp>
        <p:nvSpPr>
          <p:cNvPr id="2"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
        <p:nvSpPr>
          <p:cNvPr id="10"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313388988"/>
      </p:ext>
    </p:extLst>
  </p:cSld>
  <p:clrMap bg1="lt1" tx1="dk1" bg2="lt2" tx2="dk2" accent1="accent1" accent2="accent2" accent3="accent3" accent4="accent4" accent5="accent5" accent6="accent6" hlink="hlink" folHlink="folHlink"/>
  <p:sldLayoutIdLst>
    <p:sldLayoutId id="2147483800" r:id="rId1"/>
  </p:sldLayoutIdLst>
  <p:hf hdr="0" dt="0"/>
  <p:txStyles>
    <p:titleStyle>
      <a:lvl1pPr algn="ctr" defTabSz="457200" rtl="0" eaLnBrk="1" latinLnBrk="0" hangingPunct="1">
        <a:spcBef>
          <a:spcPct val="0"/>
        </a:spcBef>
        <a:buNone/>
        <a:defRPr sz="4000" b="1" i="0" kern="1200">
          <a:solidFill>
            <a:srgbClr val="FFFFFF"/>
          </a:solidFill>
          <a:latin typeface="Garamond" pitchFamily="18" charset="0"/>
          <a:ea typeface="+mj-ea"/>
          <a:cs typeface="Garamond" pitchFamily="18" charset="0"/>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498600"/>
            <a:ext cx="9144000" cy="5359400"/>
          </a:xfrm>
          <a:prstGeom prst="rect">
            <a:avLst/>
          </a:prstGeom>
          <a:solidFill>
            <a:srgbClr val="80BD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lt1"/>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B34AE501-A794-1946-935D-80BF7E7CD5BB}" type="slidenum">
              <a:rPr lang="en-US" smtClean="0"/>
              <a:pPr/>
              <a:t>‹#›</a:t>
            </a:fld>
            <a:endParaRPr lang="en-US" dirty="0"/>
          </a:p>
        </p:txBody>
      </p:sp>
      <p:sp>
        <p:nvSpPr>
          <p:cNvPr id="18"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
        <p:nvSpPr>
          <p:cNvPr id="8"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1640832655"/>
      </p:ext>
    </p:extLst>
  </p:cSld>
  <p:clrMap bg1="lt1" tx1="dk1" bg2="lt2" tx2="dk2" accent1="accent1" accent2="accent2" accent3="accent3" accent4="accent4" accent5="accent5" accent6="accent6" hlink="hlink" folHlink="folHlink"/>
  <p:sldLayoutIdLst>
    <p:sldLayoutId id="2147483802" r:id="rId1"/>
  </p:sldLayoutIdLst>
  <p:hf hdr="0" dt="0"/>
  <p:txStyles>
    <p:titleStyle>
      <a:lvl1pPr algn="ctr" defTabSz="457200" rtl="0" eaLnBrk="1" latinLnBrk="0" hangingPunct="1">
        <a:spcBef>
          <a:spcPct val="0"/>
        </a:spcBef>
        <a:buNone/>
        <a:defRPr sz="4000" b="1" i="0" kern="1200">
          <a:solidFill>
            <a:srgbClr val="FFFFFF"/>
          </a:solidFill>
          <a:latin typeface="Garamond" pitchFamily="18" charset="0"/>
          <a:ea typeface="+mj-ea"/>
          <a:cs typeface="Garamond" pitchFamily="18" charset="0"/>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1498600"/>
            <a:ext cx="9144000" cy="5359400"/>
          </a:xfrm>
          <a:prstGeom prst="rect">
            <a:avLst/>
          </a:prstGeom>
          <a:solidFill>
            <a:srgbClr val="D279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Garamond" pitchFamily="18"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B34AE501-A794-1946-935D-80BF7E7CD5BB}" type="slidenum">
              <a:rPr lang="en-US" smtClean="0"/>
              <a:pPr/>
              <a:t>‹#›</a:t>
            </a:fld>
            <a:endParaRPr lang="en-US"/>
          </a:p>
        </p:txBody>
      </p:sp>
      <p:sp>
        <p:nvSpPr>
          <p:cNvPr id="18" name="Title Placeholder 1"/>
          <p:cNvSpPr>
            <a:spLocks noGrp="1"/>
          </p:cNvSpPr>
          <p:nvPr>
            <p:ph type="title"/>
          </p:nvPr>
        </p:nvSpPr>
        <p:spPr>
          <a:xfrm>
            <a:off x="457200" y="29162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
        <p:nvSpPr>
          <p:cNvPr id="7"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bg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707778145"/>
      </p:ext>
    </p:extLst>
  </p:cSld>
  <p:clrMap bg1="lt1" tx1="dk1" bg2="lt2" tx2="dk2" accent1="accent1" accent2="accent2" accent3="accent3" accent4="accent4" accent5="accent5" accent6="accent6" hlink="hlink" folHlink="folHlink"/>
  <p:sldLayoutIdLst>
    <p:sldLayoutId id="2147483804" r:id="rId1"/>
    <p:sldLayoutId id="2147483832" r:id="rId2"/>
    <p:sldLayoutId id="2147483833" r:id="rId3"/>
    <p:sldLayoutId id="2147483836" r:id="rId4"/>
  </p:sldLayoutIdLst>
  <p:hf hdr="0" dt="0"/>
  <p:txStyles>
    <p:titleStyle>
      <a:lvl1pPr algn="ctr" defTabSz="457200" rtl="0" eaLnBrk="1" latinLnBrk="0" hangingPunct="1">
        <a:spcBef>
          <a:spcPct val="0"/>
        </a:spcBef>
        <a:buNone/>
        <a:defRPr sz="4000" b="1" i="0" kern="1200">
          <a:solidFill>
            <a:srgbClr val="FFFFFF"/>
          </a:solidFill>
          <a:latin typeface="Garamond" pitchFamily="18" charset="0"/>
          <a:ea typeface="+mj-ea"/>
          <a:cs typeface="Garamond" pitchFamily="18" charset="0"/>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280248"/>
            <a:ext cx="8229600" cy="3160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aramond" pitchFamily="18" charset="0"/>
                <a:cs typeface="Garamond" pitchFamily="18" charset="0"/>
              </a:defRPr>
            </a:lvl1pPr>
          </a:lstStyle>
          <a:p>
            <a:fld id="{C280BC31-261B-0D4E-8662-0A5D29B37C62}" type="slidenum">
              <a:rPr lang="en-US" smtClean="0"/>
              <a:pPr/>
              <a:t>‹#›</a:t>
            </a:fld>
            <a:endParaRPr lang="en-US" dirty="0"/>
          </a:p>
        </p:txBody>
      </p:sp>
      <p:cxnSp>
        <p:nvCxnSpPr>
          <p:cNvPr id="12" name="Straight Connector 11"/>
          <p:cNvCxnSpPr/>
          <p:nvPr/>
        </p:nvCxnSpPr>
        <p:spPr>
          <a:xfrm>
            <a:off x="0" y="1511300"/>
            <a:ext cx="9144000" cy="0"/>
          </a:xfrm>
          <a:prstGeom prst="line">
            <a:avLst/>
          </a:prstGeom>
          <a:ln w="25400" cap="rnd" cmpd="sng">
            <a:gradFill flip="none" rotWithShape="1">
              <a:gsLst>
                <a:gs pos="0">
                  <a:srgbClr val="89B933"/>
                </a:gs>
                <a:gs pos="100000">
                  <a:srgbClr val="FFFFFF">
                    <a:alpha val="0"/>
                  </a:srgbClr>
                </a:gs>
              </a:gsLst>
              <a:path path="circle">
                <a:fillToRect r="100000" b="100000"/>
              </a:path>
              <a:tileRect l="-100000" t="-100000"/>
            </a:gra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
        <p:nvSpPr>
          <p:cNvPr id="9"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362251956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30" r:id="rId7"/>
  </p:sldLayoutIdLst>
  <p:hf hdr="0" dt="0"/>
  <p:txStyles>
    <p:titleStyle>
      <a:lvl1pPr algn="l" defTabSz="457200" rtl="0" eaLnBrk="1" latinLnBrk="0" hangingPunct="1">
        <a:spcBef>
          <a:spcPct val="0"/>
        </a:spcBef>
        <a:buNone/>
        <a:defRPr sz="3000" b="1" i="0" kern="1200" baseline="0">
          <a:solidFill>
            <a:schemeClr val="tx1"/>
          </a:solidFill>
          <a:latin typeface="Garamond" pitchFamily="18"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498600"/>
            <a:ext cx="9144000" cy="5359400"/>
          </a:xfrm>
          <a:prstGeom prst="rect">
            <a:avLst/>
          </a:prstGeom>
          <a:solidFill>
            <a:srgbClr val="4448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4448A3"/>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Garamond" pitchFamily="18" charset="0"/>
                <a:cs typeface="+mn-cs"/>
              </a:defRPr>
            </a:lvl1pPr>
          </a:lstStyle>
          <a:p>
            <a:pPr>
              <a:defRPr/>
            </a:pPr>
            <a:fld id="{9638FD95-B791-400F-9788-3C8376C58491}" type="slidenum">
              <a:rPr lang="en-US"/>
              <a:pPr>
                <a:defRPr/>
              </a:pPr>
              <a:t>‹#›</a:t>
            </a:fld>
            <a:endParaRPr lang="en-US"/>
          </a:p>
        </p:txBody>
      </p:sp>
      <p:sp>
        <p:nvSpPr>
          <p:cNvPr id="16" name="Footer Placeholder 2"/>
          <p:cNvSpPr>
            <a:spLocks noGrp="1"/>
          </p:cNvSpPr>
          <p:nvPr>
            <p:ph type="ftr" sz="quarter" idx="3"/>
          </p:nvPr>
        </p:nvSpPr>
        <p:spPr>
          <a:xfrm>
            <a:off x="457200" y="6356350"/>
            <a:ext cx="45847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
        <p:nvSpPr>
          <p:cNvPr id="3077"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078"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0"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280248"/>
            <a:ext cx="8229600" cy="3160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aramond" pitchFamily="18" charset="0"/>
                <a:cs typeface="Garamond" pitchFamily="18" charset="0"/>
              </a:defRPr>
            </a:lvl1pPr>
          </a:lstStyle>
          <a:p>
            <a:fld id="{C280BC31-261B-0D4E-8662-0A5D29B37C62}" type="slidenum">
              <a:rPr lang="en-US" smtClean="0"/>
              <a:pPr/>
              <a:t>‹#›</a:t>
            </a:fld>
            <a:endParaRPr lang="en-US" dirty="0"/>
          </a:p>
        </p:txBody>
      </p:sp>
      <p:cxnSp>
        <p:nvCxnSpPr>
          <p:cNvPr id="12" name="Straight Connector 11"/>
          <p:cNvCxnSpPr/>
          <p:nvPr/>
        </p:nvCxnSpPr>
        <p:spPr>
          <a:xfrm>
            <a:off x="0" y="1511300"/>
            <a:ext cx="9144000" cy="0"/>
          </a:xfrm>
          <a:prstGeom prst="line">
            <a:avLst/>
          </a:prstGeom>
          <a:ln w="25400" cap="rnd" cmpd="sng">
            <a:gradFill flip="none" rotWithShape="1">
              <a:gsLst>
                <a:gs pos="0">
                  <a:srgbClr val="D27921"/>
                </a:gs>
                <a:gs pos="100000">
                  <a:srgbClr val="FFFFFF">
                    <a:alpha val="0"/>
                  </a:srgbClr>
                </a:gs>
              </a:gsLst>
              <a:path path="circle">
                <a:fillToRect r="100000" b="100000"/>
              </a:path>
              <a:tileRect l="-100000" t="-100000"/>
            </a:gra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
        <p:nvSpPr>
          <p:cNvPr id="9" name="Footer Placeholder 2"/>
          <p:cNvSpPr>
            <a:spLocks noGrp="1"/>
          </p:cNvSpPr>
          <p:nvPr>
            <p:ph type="ftr" sz="quarter" idx="3"/>
          </p:nvPr>
        </p:nvSpPr>
        <p:spPr>
          <a:xfrm>
            <a:off x="457200" y="6356350"/>
            <a:ext cx="6096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solidFill>
                <a:latin typeface="Garamond" pitchFamily="18" charset="0"/>
                <a:cs typeface="Garamond" pitchFamily="18" charset="0"/>
              </a:defRPr>
            </a:lvl1pPr>
          </a:lstStyle>
          <a:p>
            <a:r>
              <a:rPr lang="en-US" dirty="0"/>
              <a:t>www.CWEonline.org   |  Boston, MA   |   Nashua, NH  |   Providence, RI  |   Worcester, MA </a:t>
            </a:r>
          </a:p>
        </p:txBody>
      </p:sp>
    </p:spTree>
    <p:extLst>
      <p:ext uri="{BB962C8B-B14F-4D97-AF65-F5344CB8AC3E}">
        <p14:creationId xmlns:p14="http://schemas.microsoft.com/office/powerpoint/2010/main" val="22548183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29" r:id="rId7"/>
  </p:sldLayoutIdLst>
  <p:hf hdr="0" dt="0"/>
  <p:txStyles>
    <p:titleStyle>
      <a:lvl1pPr algn="l" defTabSz="457200" rtl="0" eaLnBrk="1" latinLnBrk="0" hangingPunct="1">
        <a:spcBef>
          <a:spcPct val="0"/>
        </a:spcBef>
        <a:buNone/>
        <a:defRPr sz="3000" b="1" i="0" kern="1200" baseline="0">
          <a:solidFill>
            <a:schemeClr val="tx1"/>
          </a:solidFill>
          <a:latin typeface="Garamond" pitchFamily="18"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13245"/>
            <a:ext cx="8229600" cy="30098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280248"/>
            <a:ext cx="8229600" cy="3160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Garamond" pitchFamily="18" charset="0"/>
                <a:cs typeface="Garamond" pitchFamily="18" charset="0"/>
              </a:defRPr>
            </a:lvl1pPr>
          </a:lstStyle>
          <a:p>
            <a:fld id="{C280BC31-261B-0D4E-8662-0A5D29B37C62}" type="slidenum">
              <a:rPr lang="en-US" smtClean="0"/>
              <a:pPr/>
              <a:t>‹#›</a:t>
            </a:fld>
            <a:endParaRPr lang="en-US" dirty="0"/>
          </a:p>
        </p:txBody>
      </p:sp>
      <p:sp>
        <p:nvSpPr>
          <p:cNvPr id="11" name="Footer Placeholder 4"/>
          <p:cNvSpPr>
            <a:spLocks noGrp="1"/>
          </p:cNvSpPr>
          <p:nvPr>
            <p:ph type="ftr" sz="quarter" idx="3"/>
          </p:nvPr>
        </p:nvSpPr>
        <p:spPr>
          <a:xfrm>
            <a:off x="457199" y="6356350"/>
            <a:ext cx="5215631" cy="365125"/>
          </a:xfrm>
          <a:prstGeom prst="rect">
            <a:avLst/>
          </a:prstGeom>
        </p:spPr>
        <p:txBody>
          <a:bodyPr vert="horz" lIns="91440" tIns="45720" rIns="91440" bIns="45720" rtlCol="0" anchor="ctr"/>
          <a:lstStyle>
            <a:lvl1pPr algn="l">
              <a:defRPr sz="1200">
                <a:solidFill>
                  <a:schemeClr val="tx1">
                    <a:tint val="75000"/>
                  </a:schemeClr>
                </a:solidFill>
                <a:latin typeface="Garamond" pitchFamily="18" charset="0"/>
                <a:cs typeface="Garamond" pitchFamily="18" charset="0"/>
              </a:defRPr>
            </a:lvl1pPr>
          </a:lstStyle>
          <a:p>
            <a:r>
              <a:rPr lang="en-US" dirty="0"/>
              <a:t>www.CWEonline.org   |  Boston   |   Worcester   |   Providence |   Providence </a:t>
            </a:r>
          </a:p>
        </p:txBody>
      </p:sp>
      <p:cxnSp>
        <p:nvCxnSpPr>
          <p:cNvPr id="12" name="Straight Connector 11"/>
          <p:cNvCxnSpPr/>
          <p:nvPr/>
        </p:nvCxnSpPr>
        <p:spPr>
          <a:xfrm>
            <a:off x="0" y="1511300"/>
            <a:ext cx="9144000" cy="0"/>
          </a:xfrm>
          <a:prstGeom prst="line">
            <a:avLst/>
          </a:prstGeom>
          <a:ln w="25400" cap="rnd" cmpd="sng">
            <a:gradFill flip="none" rotWithShape="1">
              <a:gsLst>
                <a:gs pos="0">
                  <a:srgbClr val="4448A3"/>
                </a:gs>
                <a:gs pos="100000">
                  <a:srgbClr val="FFFFFF">
                    <a:alpha val="0"/>
                  </a:srgbClr>
                </a:gs>
              </a:gsLst>
              <a:path path="circle">
                <a:fillToRect r="100000" b="100000"/>
              </a:path>
              <a:tileRect l="-100000" t="-100000"/>
            </a:gra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970" y="42333"/>
            <a:ext cx="4561862" cy="1371600"/>
          </a:xfrm>
          <a:prstGeom prst="rect">
            <a:avLst/>
          </a:prstGeom>
        </p:spPr>
      </p:pic>
    </p:spTree>
    <p:extLst>
      <p:ext uri="{BB962C8B-B14F-4D97-AF65-F5344CB8AC3E}">
        <p14:creationId xmlns:p14="http://schemas.microsoft.com/office/powerpoint/2010/main" val="112823252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8" r:id="rId7"/>
  </p:sldLayoutIdLst>
  <p:hf hdr="0" dt="0"/>
  <p:txStyles>
    <p:titleStyle>
      <a:lvl1pPr algn="l" defTabSz="457200" rtl="0" eaLnBrk="1" latinLnBrk="0" hangingPunct="1">
        <a:spcBef>
          <a:spcPct val="0"/>
        </a:spcBef>
        <a:buNone/>
        <a:defRPr sz="3000" b="1" i="0" kern="1200" baseline="0">
          <a:solidFill>
            <a:schemeClr val="tx1"/>
          </a:solidFill>
          <a:latin typeface="Garamond" pitchFamily="18" charset="0"/>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98600"/>
            <a:ext cx="9144000" cy="5359400"/>
          </a:xfrm>
          <a:prstGeom prst="rect">
            <a:avLst/>
          </a:prstGeom>
          <a:solidFill>
            <a:srgbClr val="80BD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740454DC-2058-485E-9BDF-118194D648A9}" type="slidenum">
              <a:rPr lang="en-US"/>
              <a:pPr>
                <a:defRPr/>
              </a:pPr>
              <a:t>‹#›</a:t>
            </a:fld>
            <a:endParaRPr lang="en-US" dirty="0"/>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
        <p:nvSpPr>
          <p:cNvPr id="5125"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5126" name="Picture 2" descr="G:\Common\MARKETING\LOGOS CWE\20th Anniversary Logo\9243774-CWE-20th-Anniversary-Logo.jpg"/>
          <p:cNvPicPr>
            <a:picLocks noChangeAspect="1" noChangeArrowheads="1"/>
          </p:cNvPicPr>
          <p:nvPr userDrawn="1"/>
        </p:nvPicPr>
        <p:blipFill>
          <a:blip r:embed="rId4"/>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1" r:id="rId1"/>
    <p:sldLayoutId id="2147483827" r:id="rId2"/>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498600"/>
            <a:ext cx="9144000" cy="5359400"/>
          </a:xfrm>
          <a:prstGeom prst="rect">
            <a:avLst/>
          </a:prstGeom>
          <a:solidFill>
            <a:srgbClr val="D279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Garamond" pitchFamily="18"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395CF99D-A134-4E7F-8CCD-1C8A1267C19D}" type="slidenum">
              <a:rPr lang="en-US"/>
              <a:pPr>
                <a:defRPr/>
              </a:pPr>
              <a:t>‹#›</a:t>
            </a:fld>
            <a:endParaRPr lang="en-US"/>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schemeClr val="bg1"/>
                </a:solidFill>
                <a:latin typeface="Garamond" pitchFamily="18" charset="0"/>
                <a:cs typeface="Garamond" pitchFamily="18" charset="0"/>
              </a:defRPr>
            </a:lvl1pPr>
          </a:lstStyle>
          <a:p>
            <a:pPr>
              <a:defRPr/>
            </a:pPr>
            <a:r>
              <a:rPr lang="en-US"/>
              <a:t>www.CWEonline.org   |  Boston   |   Worcester   |   Providence </a:t>
            </a:r>
          </a:p>
        </p:txBody>
      </p:sp>
      <p:sp>
        <p:nvSpPr>
          <p:cNvPr id="7173"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7174"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2"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1812925"/>
            <a:ext cx="8229600" cy="301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Text Placeholder 2"/>
          <p:cNvSpPr>
            <a:spLocks noGrp="1"/>
          </p:cNvSpPr>
          <p:nvPr>
            <p:ph type="body" idx="1"/>
          </p:nvPr>
        </p:nvSpPr>
        <p:spPr bwMode="auto">
          <a:xfrm>
            <a:off x="457200" y="2279650"/>
            <a:ext cx="8229600" cy="3160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Garamond" pitchFamily="18" charset="0"/>
                <a:cs typeface="Garamond" pitchFamily="18" charset="0"/>
              </a:defRPr>
            </a:lvl1pPr>
          </a:lstStyle>
          <a:p>
            <a:pPr>
              <a:defRPr/>
            </a:pPr>
            <a:fld id="{4DB28207-93B0-492B-9BB6-CEDF88305446}" type="slidenum">
              <a:rPr lang="en-US"/>
              <a:pPr>
                <a:defRPr/>
              </a:pPr>
              <a:t>‹#›</a:t>
            </a:fld>
            <a:endParaRPr lang="en-US" dirty="0"/>
          </a:p>
        </p:txBody>
      </p:sp>
      <p:sp>
        <p:nvSpPr>
          <p:cNvPr id="11" name="Footer Placeholder 4"/>
          <p:cNvSpPr>
            <a:spLocks noGrp="1"/>
          </p:cNvSpPr>
          <p:nvPr>
            <p:ph type="ftr" sz="quarter" idx="3"/>
          </p:nvPr>
        </p:nvSpPr>
        <p:spPr>
          <a:xfrm>
            <a:off x="457200" y="6356350"/>
            <a:ext cx="47498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Garamond" pitchFamily="18" charset="0"/>
                <a:cs typeface="Garamond" pitchFamily="18" charset="0"/>
              </a:defRPr>
            </a:lvl1pPr>
          </a:lstStyle>
          <a:p>
            <a:pPr>
              <a:defRPr/>
            </a:pPr>
            <a:r>
              <a:rPr lang="en-US"/>
              <a:t>www.CWEonline.org   |  Boston   |   Worcester   |   Providence </a:t>
            </a:r>
          </a:p>
        </p:txBody>
      </p:sp>
      <p:cxnSp>
        <p:nvCxnSpPr>
          <p:cNvPr id="12" name="Straight Connector 11"/>
          <p:cNvCxnSpPr/>
          <p:nvPr userDrawn="1"/>
        </p:nvCxnSpPr>
        <p:spPr>
          <a:xfrm>
            <a:off x="0" y="1493838"/>
            <a:ext cx="9144000" cy="0"/>
          </a:xfrm>
          <a:prstGeom prst="line">
            <a:avLst/>
          </a:prstGeom>
          <a:ln w="25400" cap="rnd" cmpd="sng">
            <a:gradFill flip="none" rotWithShape="1">
              <a:gsLst>
                <a:gs pos="0">
                  <a:srgbClr val="D27921"/>
                </a:gs>
                <a:gs pos="100000">
                  <a:srgbClr val="FFFFFF">
                    <a:alpha val="0"/>
                  </a:srgbClr>
                </a:gs>
              </a:gsLst>
              <a:path path="circle">
                <a:fillToRect r="100000" b="100000"/>
              </a:path>
              <a:tileRect l="-100000" t="-100000"/>
            </a:gra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16391" name="Picture 2" descr="G:\Common\MARKETING\LOGOS CWE\20th Anniversary Logo\9243774-CWE-20th-Anniversary-Logo.jpg"/>
          <p:cNvPicPr>
            <a:picLocks noChangeAspect="1" noChangeArrowheads="1"/>
          </p:cNvPicPr>
          <p:nvPr userDrawn="1"/>
        </p:nvPicPr>
        <p:blipFill>
          <a:blip r:embed="rId8"/>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hdr="0" dt="0"/>
  <p:txStyles>
    <p:titleStyle>
      <a:lvl1pPr algn="l" defTabSz="457200" rtl="0" fontAlgn="base">
        <a:spcBef>
          <a:spcPct val="0"/>
        </a:spcBef>
        <a:spcAft>
          <a:spcPct val="0"/>
        </a:spcAft>
        <a:defRPr sz="3000" b="1" kern="1200">
          <a:solidFill>
            <a:schemeClr val="tx1"/>
          </a:solidFill>
          <a:latin typeface="Garamond" pitchFamily="18" charset="0"/>
          <a:ea typeface="+mj-ea"/>
          <a:cs typeface="+mj-cs"/>
        </a:defRPr>
      </a:lvl1pPr>
      <a:lvl2pPr algn="l" defTabSz="457200" rtl="0" fontAlgn="base">
        <a:spcBef>
          <a:spcPct val="0"/>
        </a:spcBef>
        <a:spcAft>
          <a:spcPct val="0"/>
        </a:spcAft>
        <a:defRPr sz="3000" b="1">
          <a:solidFill>
            <a:schemeClr val="tx1"/>
          </a:solidFill>
          <a:latin typeface="Garamond" pitchFamily="18" charset="0"/>
        </a:defRPr>
      </a:lvl2pPr>
      <a:lvl3pPr algn="l" defTabSz="457200" rtl="0" fontAlgn="base">
        <a:spcBef>
          <a:spcPct val="0"/>
        </a:spcBef>
        <a:spcAft>
          <a:spcPct val="0"/>
        </a:spcAft>
        <a:defRPr sz="3000" b="1">
          <a:solidFill>
            <a:schemeClr val="tx1"/>
          </a:solidFill>
          <a:latin typeface="Garamond" pitchFamily="18" charset="0"/>
        </a:defRPr>
      </a:lvl3pPr>
      <a:lvl4pPr algn="l" defTabSz="457200" rtl="0" fontAlgn="base">
        <a:spcBef>
          <a:spcPct val="0"/>
        </a:spcBef>
        <a:spcAft>
          <a:spcPct val="0"/>
        </a:spcAft>
        <a:defRPr sz="3000" b="1">
          <a:solidFill>
            <a:schemeClr val="tx1"/>
          </a:solidFill>
          <a:latin typeface="Garamond" pitchFamily="18" charset="0"/>
        </a:defRPr>
      </a:lvl4pPr>
      <a:lvl5pPr algn="l" defTabSz="457200" rtl="0" fontAlgn="base">
        <a:spcBef>
          <a:spcPct val="0"/>
        </a:spcBef>
        <a:spcAft>
          <a:spcPct val="0"/>
        </a:spcAft>
        <a:defRPr sz="3000" b="1">
          <a:solidFill>
            <a:schemeClr val="tx1"/>
          </a:solidFill>
          <a:latin typeface="Garamond" pitchFamily="18" charset="0"/>
        </a:defRPr>
      </a:lvl5pPr>
      <a:lvl6pPr marL="457200" algn="l" defTabSz="457200" rtl="0" fontAlgn="base">
        <a:spcBef>
          <a:spcPct val="0"/>
        </a:spcBef>
        <a:spcAft>
          <a:spcPct val="0"/>
        </a:spcAft>
        <a:defRPr sz="3000" b="1">
          <a:solidFill>
            <a:schemeClr val="tx1"/>
          </a:solidFill>
          <a:latin typeface="Garamond" pitchFamily="18" charset="0"/>
        </a:defRPr>
      </a:lvl6pPr>
      <a:lvl7pPr marL="914400" algn="l" defTabSz="457200" rtl="0" fontAlgn="base">
        <a:spcBef>
          <a:spcPct val="0"/>
        </a:spcBef>
        <a:spcAft>
          <a:spcPct val="0"/>
        </a:spcAft>
        <a:defRPr sz="3000" b="1">
          <a:solidFill>
            <a:schemeClr val="tx1"/>
          </a:solidFill>
          <a:latin typeface="Garamond" pitchFamily="18" charset="0"/>
        </a:defRPr>
      </a:lvl7pPr>
      <a:lvl8pPr marL="1371600" algn="l" defTabSz="457200" rtl="0" fontAlgn="base">
        <a:spcBef>
          <a:spcPct val="0"/>
        </a:spcBef>
        <a:spcAft>
          <a:spcPct val="0"/>
        </a:spcAft>
        <a:defRPr sz="3000" b="1">
          <a:solidFill>
            <a:schemeClr val="tx1"/>
          </a:solidFill>
          <a:latin typeface="Garamond" pitchFamily="18" charset="0"/>
        </a:defRPr>
      </a:lvl8pPr>
      <a:lvl9pPr marL="1828800" algn="l" defTabSz="457200" rtl="0" fontAlgn="base">
        <a:spcBef>
          <a:spcPct val="0"/>
        </a:spcBef>
        <a:spcAft>
          <a:spcPct val="0"/>
        </a:spcAft>
        <a:defRPr sz="3000" b="1">
          <a:solidFill>
            <a:schemeClr val="tx1"/>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2800" kern="1200">
          <a:solidFill>
            <a:schemeClr val="tx1"/>
          </a:solidFill>
          <a:latin typeface="Garamond" pitchFamily="18" charset="0"/>
          <a:ea typeface="+mn-ea"/>
          <a:cs typeface="+mn-cs"/>
        </a:defRPr>
      </a:lvl1pPr>
      <a:lvl2pPr marL="742950" indent="-285750" algn="l" defTabSz="457200" rtl="0" fontAlgn="base">
        <a:spcBef>
          <a:spcPct val="20000"/>
        </a:spcBef>
        <a:spcAft>
          <a:spcPct val="0"/>
        </a:spcAft>
        <a:buFont typeface="Arial" charset="0"/>
        <a:buChar char="–"/>
        <a:defRPr sz="2400" kern="1200">
          <a:solidFill>
            <a:schemeClr val="tx1"/>
          </a:solidFill>
          <a:latin typeface="Garamond" pitchFamily="18" charset="0"/>
          <a:ea typeface="+mn-ea"/>
          <a:cs typeface="+mn-cs"/>
        </a:defRPr>
      </a:lvl2pPr>
      <a:lvl3pPr marL="1143000" indent="-228600" algn="l" defTabSz="457200" rtl="0" fontAlgn="base">
        <a:spcBef>
          <a:spcPct val="20000"/>
        </a:spcBef>
        <a:spcAft>
          <a:spcPct val="0"/>
        </a:spcAft>
        <a:buFont typeface="Arial" charset="0"/>
        <a:buChar char="•"/>
        <a:defRPr sz="2200" kern="1200">
          <a:solidFill>
            <a:schemeClr val="tx1"/>
          </a:solidFill>
          <a:latin typeface="Garamond" pitchFamily="18" charset="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Garamond" pitchFamily="18" charset="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1812925"/>
            <a:ext cx="8229600" cy="301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Text Placeholder 2"/>
          <p:cNvSpPr>
            <a:spLocks noGrp="1"/>
          </p:cNvSpPr>
          <p:nvPr>
            <p:ph type="body" idx="1"/>
          </p:nvPr>
        </p:nvSpPr>
        <p:spPr bwMode="auto">
          <a:xfrm>
            <a:off x="457200" y="2279650"/>
            <a:ext cx="8229600" cy="31607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Garamond" pitchFamily="18" charset="0"/>
                <a:cs typeface="Garamond" pitchFamily="18" charset="0"/>
              </a:defRPr>
            </a:lvl1pPr>
          </a:lstStyle>
          <a:p>
            <a:pPr>
              <a:defRPr/>
            </a:pPr>
            <a:fld id="{EB69D564-4DC9-4F64-8F09-3EC17CFC5D3B}" type="slidenum">
              <a:rPr lang="en-US"/>
              <a:pPr>
                <a:defRPr/>
              </a:pPr>
              <a:t>‹#›</a:t>
            </a:fld>
            <a:endParaRPr lang="en-US" dirty="0"/>
          </a:p>
        </p:txBody>
      </p:sp>
      <p:sp>
        <p:nvSpPr>
          <p:cNvPr id="11" name="Footer Placeholder 4"/>
          <p:cNvSpPr>
            <a:spLocks noGrp="1"/>
          </p:cNvSpPr>
          <p:nvPr>
            <p:ph type="ftr" sz="quarter" idx="3"/>
          </p:nvPr>
        </p:nvSpPr>
        <p:spPr>
          <a:xfrm>
            <a:off x="457200" y="6356350"/>
            <a:ext cx="47498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Garamond" pitchFamily="18" charset="0"/>
                <a:cs typeface="Garamond" pitchFamily="18" charset="0"/>
              </a:defRPr>
            </a:lvl1pPr>
          </a:lstStyle>
          <a:p>
            <a:pPr>
              <a:defRPr/>
            </a:pPr>
            <a:r>
              <a:rPr lang="en-US"/>
              <a:t>www.CWEonline.org   |  Boston   |   Worcester   |   Providence </a:t>
            </a:r>
          </a:p>
        </p:txBody>
      </p:sp>
      <p:cxnSp>
        <p:nvCxnSpPr>
          <p:cNvPr id="12" name="Straight Connector 11"/>
          <p:cNvCxnSpPr/>
          <p:nvPr userDrawn="1"/>
        </p:nvCxnSpPr>
        <p:spPr>
          <a:xfrm>
            <a:off x="0" y="1493838"/>
            <a:ext cx="9144000" cy="0"/>
          </a:xfrm>
          <a:prstGeom prst="line">
            <a:avLst/>
          </a:prstGeom>
          <a:ln w="25400" cap="rnd" cmpd="sng">
            <a:gradFill flip="none" rotWithShape="1">
              <a:gsLst>
                <a:gs pos="0">
                  <a:srgbClr val="4448A3"/>
                </a:gs>
                <a:gs pos="100000">
                  <a:srgbClr val="FFFFFF">
                    <a:alpha val="0"/>
                  </a:srgbClr>
                </a:gs>
              </a:gsLst>
              <a:path path="circle">
                <a:fillToRect r="100000" b="100000"/>
              </a:path>
              <a:tileRect l="-100000" t="-100000"/>
            </a:gra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23559" name="Picture 2" descr="G:\Common\MARKETING\LOGOS CWE\20th Anniversary Logo\9243774-CWE-20th-Anniversary-Logo.jpg"/>
          <p:cNvPicPr>
            <a:picLocks noChangeAspect="1" noChangeArrowheads="1"/>
          </p:cNvPicPr>
          <p:nvPr userDrawn="1"/>
        </p:nvPicPr>
        <p:blipFill>
          <a:blip r:embed="rId8"/>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Lst>
  <p:hf hdr="0" dt="0"/>
  <p:txStyles>
    <p:titleStyle>
      <a:lvl1pPr algn="l" defTabSz="457200" rtl="0" fontAlgn="base">
        <a:spcBef>
          <a:spcPct val="0"/>
        </a:spcBef>
        <a:spcAft>
          <a:spcPct val="0"/>
        </a:spcAft>
        <a:defRPr sz="3000" b="1" kern="1200">
          <a:solidFill>
            <a:schemeClr val="tx1"/>
          </a:solidFill>
          <a:latin typeface="Garamond" pitchFamily="18" charset="0"/>
          <a:ea typeface="+mj-ea"/>
          <a:cs typeface="+mj-cs"/>
        </a:defRPr>
      </a:lvl1pPr>
      <a:lvl2pPr algn="l" defTabSz="457200" rtl="0" fontAlgn="base">
        <a:spcBef>
          <a:spcPct val="0"/>
        </a:spcBef>
        <a:spcAft>
          <a:spcPct val="0"/>
        </a:spcAft>
        <a:defRPr sz="3000" b="1">
          <a:solidFill>
            <a:schemeClr val="tx1"/>
          </a:solidFill>
          <a:latin typeface="Garamond" pitchFamily="18" charset="0"/>
        </a:defRPr>
      </a:lvl2pPr>
      <a:lvl3pPr algn="l" defTabSz="457200" rtl="0" fontAlgn="base">
        <a:spcBef>
          <a:spcPct val="0"/>
        </a:spcBef>
        <a:spcAft>
          <a:spcPct val="0"/>
        </a:spcAft>
        <a:defRPr sz="3000" b="1">
          <a:solidFill>
            <a:schemeClr val="tx1"/>
          </a:solidFill>
          <a:latin typeface="Garamond" pitchFamily="18" charset="0"/>
        </a:defRPr>
      </a:lvl3pPr>
      <a:lvl4pPr algn="l" defTabSz="457200" rtl="0" fontAlgn="base">
        <a:spcBef>
          <a:spcPct val="0"/>
        </a:spcBef>
        <a:spcAft>
          <a:spcPct val="0"/>
        </a:spcAft>
        <a:defRPr sz="3000" b="1">
          <a:solidFill>
            <a:schemeClr val="tx1"/>
          </a:solidFill>
          <a:latin typeface="Garamond" pitchFamily="18" charset="0"/>
        </a:defRPr>
      </a:lvl4pPr>
      <a:lvl5pPr algn="l" defTabSz="457200" rtl="0" fontAlgn="base">
        <a:spcBef>
          <a:spcPct val="0"/>
        </a:spcBef>
        <a:spcAft>
          <a:spcPct val="0"/>
        </a:spcAft>
        <a:defRPr sz="3000" b="1">
          <a:solidFill>
            <a:schemeClr val="tx1"/>
          </a:solidFill>
          <a:latin typeface="Garamond" pitchFamily="18" charset="0"/>
        </a:defRPr>
      </a:lvl5pPr>
      <a:lvl6pPr marL="457200" algn="l" defTabSz="457200" rtl="0" fontAlgn="base">
        <a:spcBef>
          <a:spcPct val="0"/>
        </a:spcBef>
        <a:spcAft>
          <a:spcPct val="0"/>
        </a:spcAft>
        <a:defRPr sz="3000" b="1">
          <a:solidFill>
            <a:schemeClr val="tx1"/>
          </a:solidFill>
          <a:latin typeface="Garamond" pitchFamily="18" charset="0"/>
        </a:defRPr>
      </a:lvl6pPr>
      <a:lvl7pPr marL="914400" algn="l" defTabSz="457200" rtl="0" fontAlgn="base">
        <a:spcBef>
          <a:spcPct val="0"/>
        </a:spcBef>
        <a:spcAft>
          <a:spcPct val="0"/>
        </a:spcAft>
        <a:defRPr sz="3000" b="1">
          <a:solidFill>
            <a:schemeClr val="tx1"/>
          </a:solidFill>
          <a:latin typeface="Garamond" pitchFamily="18" charset="0"/>
        </a:defRPr>
      </a:lvl7pPr>
      <a:lvl8pPr marL="1371600" algn="l" defTabSz="457200" rtl="0" fontAlgn="base">
        <a:spcBef>
          <a:spcPct val="0"/>
        </a:spcBef>
        <a:spcAft>
          <a:spcPct val="0"/>
        </a:spcAft>
        <a:defRPr sz="3000" b="1">
          <a:solidFill>
            <a:schemeClr val="tx1"/>
          </a:solidFill>
          <a:latin typeface="Garamond" pitchFamily="18" charset="0"/>
        </a:defRPr>
      </a:lvl8pPr>
      <a:lvl9pPr marL="1828800" algn="l" defTabSz="457200" rtl="0" fontAlgn="base">
        <a:spcBef>
          <a:spcPct val="0"/>
        </a:spcBef>
        <a:spcAft>
          <a:spcPct val="0"/>
        </a:spcAft>
        <a:defRPr sz="3000" b="1">
          <a:solidFill>
            <a:schemeClr val="tx1"/>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2800" kern="1200">
          <a:solidFill>
            <a:schemeClr val="tx1"/>
          </a:solidFill>
          <a:latin typeface="Garamond" pitchFamily="18" charset="0"/>
          <a:ea typeface="+mn-ea"/>
          <a:cs typeface="+mn-cs"/>
        </a:defRPr>
      </a:lvl1pPr>
      <a:lvl2pPr marL="742950" indent="-285750" algn="l" defTabSz="457200" rtl="0" fontAlgn="base">
        <a:spcBef>
          <a:spcPct val="20000"/>
        </a:spcBef>
        <a:spcAft>
          <a:spcPct val="0"/>
        </a:spcAft>
        <a:buFont typeface="Arial" charset="0"/>
        <a:buChar char="–"/>
        <a:defRPr sz="2400" kern="1200">
          <a:solidFill>
            <a:schemeClr val="tx1"/>
          </a:solidFill>
          <a:latin typeface="Garamond" pitchFamily="18" charset="0"/>
          <a:ea typeface="+mn-ea"/>
          <a:cs typeface="+mn-cs"/>
        </a:defRPr>
      </a:lvl2pPr>
      <a:lvl3pPr marL="1143000" indent="-228600" algn="l" defTabSz="457200" rtl="0" fontAlgn="base">
        <a:spcBef>
          <a:spcPct val="20000"/>
        </a:spcBef>
        <a:spcAft>
          <a:spcPct val="0"/>
        </a:spcAft>
        <a:buFont typeface="Arial" charset="0"/>
        <a:buChar char="•"/>
        <a:defRPr sz="2200" kern="1200">
          <a:solidFill>
            <a:schemeClr val="tx1"/>
          </a:solidFill>
          <a:latin typeface="Garamond" pitchFamily="18" charset="0"/>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Garamond" pitchFamily="18" charset="0"/>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1498600"/>
            <a:ext cx="9144000" cy="5359400"/>
          </a:xfrm>
          <a:prstGeom prst="rect">
            <a:avLst/>
          </a:prstGeom>
          <a:solidFill>
            <a:srgbClr val="4448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4448A3"/>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Garamond" pitchFamily="18" charset="0"/>
                <a:cs typeface="+mn-cs"/>
              </a:defRPr>
            </a:lvl1pPr>
          </a:lstStyle>
          <a:p>
            <a:pPr>
              <a:defRPr/>
            </a:pPr>
            <a:fld id="{DFDA2FCD-0C07-456F-8959-DB6481D44AB6}" type="slidenum">
              <a:rPr lang="en-US"/>
              <a:pPr>
                <a:defRPr/>
              </a:pPr>
              <a:t>‹#›</a:t>
            </a:fld>
            <a:endParaRPr lang="en-US"/>
          </a:p>
        </p:txBody>
      </p:sp>
      <p:sp>
        <p:nvSpPr>
          <p:cNvPr id="16" name="Footer Placeholder 2"/>
          <p:cNvSpPr>
            <a:spLocks noGrp="1"/>
          </p:cNvSpPr>
          <p:nvPr>
            <p:ph type="ftr" sz="quarter" idx="3"/>
          </p:nvPr>
        </p:nvSpPr>
        <p:spPr>
          <a:xfrm>
            <a:off x="457200" y="6356350"/>
            <a:ext cx="45847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30725"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0726"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1"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1498600"/>
            <a:ext cx="9144000" cy="5359400"/>
          </a:xfrm>
          <a:prstGeom prst="rect">
            <a:avLst/>
          </a:prstGeom>
          <a:solidFill>
            <a:srgbClr val="D279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Garamond" pitchFamily="18" charset="0"/>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B6573A99-BA0A-4590-878C-83EB451CD3E0}" type="slidenum">
              <a:rPr lang="en-US"/>
              <a:pPr>
                <a:defRPr/>
              </a:pPr>
              <a:t>‹#›</a:t>
            </a:fld>
            <a:endParaRPr lang="en-US"/>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32773"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2774"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2"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98600"/>
            <a:ext cx="9144000" cy="5359400"/>
          </a:xfrm>
          <a:prstGeom prst="rect">
            <a:avLst/>
          </a:prstGeom>
          <a:solidFill>
            <a:srgbClr val="80BD1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FFFFF"/>
                </a:solidFill>
                <a:latin typeface="+mn-lt"/>
                <a:cs typeface="+mn-cs"/>
              </a:defRPr>
            </a:lvl1pPr>
          </a:lstStyle>
          <a:p>
            <a:pPr>
              <a:defRPr/>
            </a:pPr>
            <a:fld id="{F7184DB3-8715-4216-9BB9-DB983B17FFB4}" type="slidenum">
              <a:rPr lang="en-US"/>
              <a:pPr>
                <a:defRPr/>
              </a:pPr>
              <a:t>‹#›</a:t>
            </a:fld>
            <a:endParaRPr lang="en-US" dirty="0"/>
          </a:p>
        </p:txBody>
      </p:sp>
      <p:sp>
        <p:nvSpPr>
          <p:cNvPr id="13" name="Footer Placeholder 2"/>
          <p:cNvSpPr>
            <a:spLocks noGrp="1"/>
          </p:cNvSpPr>
          <p:nvPr>
            <p:ph type="ftr" sz="quarter" idx="3"/>
          </p:nvPr>
        </p:nvSpPr>
        <p:spPr>
          <a:xfrm>
            <a:off x="457200" y="6356350"/>
            <a:ext cx="4318000" cy="365125"/>
          </a:xfrm>
          <a:prstGeom prst="rect">
            <a:avLst/>
          </a:prstGeom>
        </p:spPr>
        <p:txBody>
          <a:bodyPr anchor="ctr"/>
          <a:lstStyle>
            <a:lvl1pPr marL="0" marR="0" indent="0" algn="l" defTabSz="457200" rtl="0" eaLnBrk="1" fontAlgn="auto" latinLnBrk="0" hangingPunct="1">
              <a:lnSpc>
                <a:spcPct val="100000"/>
              </a:lnSpc>
              <a:spcBef>
                <a:spcPts val="0"/>
              </a:spcBef>
              <a:spcAft>
                <a:spcPts val="0"/>
              </a:spcAft>
              <a:buClrTx/>
              <a:buSzTx/>
              <a:buFontTx/>
              <a:buNone/>
              <a:tabLst/>
              <a:defRPr sz="1200" dirty="0" smtClean="0">
                <a:solidFill>
                  <a:prstClr val="white"/>
                </a:solidFill>
                <a:latin typeface="Garamond" pitchFamily="18" charset="0"/>
                <a:cs typeface="Garamond" pitchFamily="18" charset="0"/>
              </a:defRPr>
            </a:lvl1pPr>
          </a:lstStyle>
          <a:p>
            <a:pPr>
              <a:defRPr/>
            </a:pPr>
            <a:r>
              <a:rPr lang="en-US"/>
              <a:t>www.CWEonline.org   |  Boston   |   Worcester   |   Providence </a:t>
            </a:r>
          </a:p>
        </p:txBody>
      </p:sp>
      <p:sp>
        <p:nvSpPr>
          <p:cNvPr id="34821" name="Title Placeholder 1"/>
          <p:cNvSpPr>
            <a:spLocks noGrp="1"/>
          </p:cNvSpPr>
          <p:nvPr>
            <p:ph type="title"/>
          </p:nvPr>
        </p:nvSpPr>
        <p:spPr bwMode="auto">
          <a:xfrm>
            <a:off x="457200" y="29162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34822" name="Picture 2" descr="G:\Common\MARKETING\LOGOS CWE\20th Anniversary Logo\9243774-CWE-20th-Anniversary-Logo.jpg"/>
          <p:cNvPicPr>
            <a:picLocks noChangeAspect="1" noChangeArrowheads="1"/>
          </p:cNvPicPr>
          <p:nvPr userDrawn="1"/>
        </p:nvPicPr>
        <p:blipFill>
          <a:blip r:embed="rId3"/>
          <a:srcRect/>
          <a:stretch>
            <a:fillRect/>
          </a:stretch>
        </p:blipFill>
        <p:spPr bwMode="auto">
          <a:xfrm>
            <a:off x="117475" y="255588"/>
            <a:ext cx="5303838" cy="923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3" r:id="rId1"/>
  </p:sldLayoutIdLst>
  <p:hf hdr="0" dt="0"/>
  <p:txStyles>
    <p:titleStyle>
      <a:lvl1pPr algn="ctr" defTabSz="457200" rtl="0" fontAlgn="base">
        <a:spcBef>
          <a:spcPct val="0"/>
        </a:spcBef>
        <a:spcAft>
          <a:spcPct val="0"/>
        </a:spcAft>
        <a:defRPr sz="4000" b="1" kern="1200">
          <a:solidFill>
            <a:srgbClr val="FFFFFF"/>
          </a:solidFill>
          <a:latin typeface="Garamond" pitchFamily="18" charset="0"/>
          <a:ea typeface="+mj-ea"/>
          <a:cs typeface="Garamond" pitchFamily="18" charset="0"/>
        </a:defRPr>
      </a:lvl1pPr>
      <a:lvl2pPr algn="ctr" defTabSz="457200" rtl="0" fontAlgn="base">
        <a:spcBef>
          <a:spcPct val="0"/>
        </a:spcBef>
        <a:spcAft>
          <a:spcPct val="0"/>
        </a:spcAft>
        <a:defRPr sz="4000" b="1">
          <a:solidFill>
            <a:srgbClr val="FFFFFF"/>
          </a:solidFill>
          <a:latin typeface="Garamond" pitchFamily="18" charset="0"/>
        </a:defRPr>
      </a:lvl2pPr>
      <a:lvl3pPr algn="ctr" defTabSz="457200" rtl="0" fontAlgn="base">
        <a:spcBef>
          <a:spcPct val="0"/>
        </a:spcBef>
        <a:spcAft>
          <a:spcPct val="0"/>
        </a:spcAft>
        <a:defRPr sz="4000" b="1">
          <a:solidFill>
            <a:srgbClr val="FFFFFF"/>
          </a:solidFill>
          <a:latin typeface="Garamond" pitchFamily="18" charset="0"/>
        </a:defRPr>
      </a:lvl3pPr>
      <a:lvl4pPr algn="ctr" defTabSz="457200" rtl="0" fontAlgn="base">
        <a:spcBef>
          <a:spcPct val="0"/>
        </a:spcBef>
        <a:spcAft>
          <a:spcPct val="0"/>
        </a:spcAft>
        <a:defRPr sz="4000" b="1">
          <a:solidFill>
            <a:srgbClr val="FFFFFF"/>
          </a:solidFill>
          <a:latin typeface="Garamond" pitchFamily="18" charset="0"/>
        </a:defRPr>
      </a:lvl4pPr>
      <a:lvl5pPr algn="ctr" defTabSz="457200" rtl="0" fontAlgn="base">
        <a:spcBef>
          <a:spcPct val="0"/>
        </a:spcBef>
        <a:spcAft>
          <a:spcPct val="0"/>
        </a:spcAft>
        <a:defRPr sz="4000" b="1">
          <a:solidFill>
            <a:srgbClr val="FFFFFF"/>
          </a:solidFill>
          <a:latin typeface="Garamond" pitchFamily="18" charset="0"/>
        </a:defRPr>
      </a:lvl5pPr>
      <a:lvl6pPr marL="457200" algn="ctr" defTabSz="457200" rtl="0" fontAlgn="base">
        <a:spcBef>
          <a:spcPct val="0"/>
        </a:spcBef>
        <a:spcAft>
          <a:spcPct val="0"/>
        </a:spcAft>
        <a:defRPr sz="4000" b="1">
          <a:solidFill>
            <a:srgbClr val="FFFFFF"/>
          </a:solidFill>
          <a:latin typeface="Garamond" pitchFamily="18" charset="0"/>
        </a:defRPr>
      </a:lvl6pPr>
      <a:lvl7pPr marL="914400" algn="ctr" defTabSz="457200" rtl="0" fontAlgn="base">
        <a:spcBef>
          <a:spcPct val="0"/>
        </a:spcBef>
        <a:spcAft>
          <a:spcPct val="0"/>
        </a:spcAft>
        <a:defRPr sz="4000" b="1">
          <a:solidFill>
            <a:srgbClr val="FFFFFF"/>
          </a:solidFill>
          <a:latin typeface="Garamond" pitchFamily="18" charset="0"/>
        </a:defRPr>
      </a:lvl7pPr>
      <a:lvl8pPr marL="1371600" algn="ctr" defTabSz="457200" rtl="0" fontAlgn="base">
        <a:spcBef>
          <a:spcPct val="0"/>
        </a:spcBef>
        <a:spcAft>
          <a:spcPct val="0"/>
        </a:spcAft>
        <a:defRPr sz="4000" b="1">
          <a:solidFill>
            <a:srgbClr val="FFFFFF"/>
          </a:solidFill>
          <a:latin typeface="Garamond" pitchFamily="18" charset="0"/>
        </a:defRPr>
      </a:lvl8pPr>
      <a:lvl9pPr marL="1828800" algn="ctr" defTabSz="457200" rtl="0" fontAlgn="base">
        <a:spcBef>
          <a:spcPct val="0"/>
        </a:spcBef>
        <a:spcAft>
          <a:spcPct val="0"/>
        </a:spcAft>
        <a:defRPr sz="4000" b="1">
          <a:solidFill>
            <a:srgbClr val="FFFFFF"/>
          </a:solidFill>
          <a:latin typeface="Garamond" pitchFamily="18" charset="0"/>
        </a:defRPr>
      </a:lvl9pPr>
    </p:titleStyle>
    <p:bodyStyle>
      <a:lvl1pPr marL="342900" indent="-342900" algn="l" defTabSz="457200" rtl="0" fontAlgn="base">
        <a:spcBef>
          <a:spcPct val="20000"/>
        </a:spcBef>
        <a:spcAft>
          <a:spcPct val="0"/>
        </a:spcAft>
        <a:buFont typeface="Arial" charset="0"/>
        <a:buChar char="•"/>
        <a:defRPr sz="3200" kern="1200">
          <a:solidFill>
            <a:srgbClr val="FFFFFF"/>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rgbClr val="FFFFFF"/>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rgbClr val="FFFFFF"/>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reen@nicastroconsultants.com" TargetMode="External"/><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hyperlink" Target="http://www.nicastroconsultant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hyperlink" Target="https://www.constantcontact.com/event-nicastr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hyperlink" Target="https://www.davidvinuales.com/2020/06/28/company-town-hall-meetings-communicating-is-caring/" TargetMode="External"/><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1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p:cNvSpPr>
            <a:spLocks noGrp="1"/>
          </p:cNvSpPr>
          <p:nvPr>
            <p:ph idx="1"/>
          </p:nvPr>
        </p:nvSpPr>
        <p:spPr>
          <a:xfrm>
            <a:off x="457200" y="2822576"/>
            <a:ext cx="8229600" cy="3533774"/>
          </a:xfrm>
        </p:spPr>
        <p:txBody>
          <a:bodyPr rtlCol="0">
            <a:noAutofit/>
          </a:bodyPr>
          <a:lstStyle/>
          <a:p>
            <a:pPr fontAlgn="auto">
              <a:spcAft>
                <a:spcPts val="0"/>
              </a:spcAft>
              <a:buFont typeface="Arial"/>
              <a:buChar char="•"/>
              <a:defRPr/>
            </a:pPr>
            <a:endParaRPr lang="en-US" sz="1800" dirty="0"/>
          </a:p>
          <a:p>
            <a:pPr fontAlgn="auto">
              <a:spcAft>
                <a:spcPts val="0"/>
              </a:spcAft>
              <a:buFont typeface="Arial"/>
              <a:buChar char="•"/>
              <a:defRPr/>
            </a:pPr>
            <a:endParaRPr lang="en-US" sz="1800" dirty="0"/>
          </a:p>
        </p:txBody>
      </p:sp>
      <p:sp>
        <p:nvSpPr>
          <p:cNvPr id="61443" name="Title 3"/>
          <p:cNvSpPr>
            <a:spLocks noGrp="1"/>
          </p:cNvSpPr>
          <p:nvPr>
            <p:ph type="title"/>
          </p:nvPr>
        </p:nvSpPr>
        <p:spPr>
          <a:xfrm>
            <a:off x="152400" y="2512656"/>
            <a:ext cx="8839200" cy="4345344"/>
          </a:xfrm>
        </p:spPr>
        <p:txBody>
          <a:bodyPr>
            <a:noAutofit/>
          </a:bodyPr>
          <a:lstStyle/>
          <a:p>
            <a:pPr defTabSz="457200"/>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br>
              <a:rPr lang="en-US" dirty="0"/>
            </a:br>
            <a:br>
              <a:rPr lang="en-US" dirty="0"/>
            </a:br>
            <a:r>
              <a:rPr lang="en-US" sz="3200" b="0" dirty="0">
                <a:latin typeface="Arial" panose="020B0604020202020204" pitchFamily="34" charset="0"/>
                <a:cs typeface="Arial" panose="020B0604020202020204" pitchFamily="34" charset="0"/>
              </a:rPr>
              <a:t>Doreen Nicastro</a:t>
            </a:r>
            <a:br>
              <a:rPr lang="en-US" b="0" dirty="0"/>
            </a:br>
            <a:r>
              <a:rPr lang="en-US" sz="3200" b="0" kern="1200" dirty="0" err="1">
                <a:solidFill>
                  <a:prstClr val="black"/>
                </a:solidFill>
                <a:latin typeface="Calibri"/>
                <a:ea typeface="+mn-ea"/>
                <a:cs typeface="+mn-cs"/>
              </a:rPr>
              <a:t>Nicastro</a:t>
            </a:r>
            <a:r>
              <a:rPr lang="en-US" sz="3200" b="0" kern="1200" dirty="0">
                <a:solidFill>
                  <a:prstClr val="black"/>
                </a:solidFill>
                <a:latin typeface="Calibri"/>
                <a:ea typeface="+mn-ea"/>
                <a:cs typeface="+mn-cs"/>
              </a:rPr>
              <a:t> Consultants</a:t>
            </a:r>
            <a:br>
              <a:rPr lang="en-US" sz="3200" b="0" kern="1200" dirty="0">
                <a:solidFill>
                  <a:prstClr val="black"/>
                </a:solidFill>
                <a:latin typeface="Calibri"/>
                <a:ea typeface="+mn-ea"/>
                <a:cs typeface="+mn-cs"/>
              </a:rPr>
            </a:br>
            <a:r>
              <a:rPr lang="en-US" sz="2000" kern="1200" dirty="0">
                <a:solidFill>
                  <a:srgbClr val="D97032">
                    <a:lumMod val="75000"/>
                  </a:srgbClr>
                </a:solidFill>
                <a:latin typeface="Calibri"/>
                <a:ea typeface="+mn-ea"/>
                <a:cs typeface="+mn-cs"/>
              </a:rPr>
              <a:t>Subscribe to my mailing list</a:t>
            </a:r>
            <a:br>
              <a:rPr lang="en-US" sz="2000" kern="1200" dirty="0">
                <a:solidFill>
                  <a:srgbClr val="D97032">
                    <a:lumMod val="75000"/>
                  </a:srgbClr>
                </a:solidFill>
                <a:latin typeface="Calibri"/>
                <a:ea typeface="+mn-ea"/>
                <a:cs typeface="+mn-cs"/>
              </a:rPr>
            </a:br>
            <a:r>
              <a:rPr lang="en-US" sz="2000" b="1" kern="1200" dirty="0">
                <a:solidFill>
                  <a:srgbClr val="D97032">
                    <a:lumMod val="75000"/>
                  </a:srgbClr>
                </a:solidFill>
                <a:latin typeface="Calibri"/>
                <a:ea typeface="+mn-ea"/>
                <a:cs typeface="+mn-cs"/>
              </a:rPr>
              <a:t>22828 </a:t>
            </a:r>
            <a:r>
              <a:rPr lang="en-US" sz="2000" kern="1200" dirty="0">
                <a:solidFill>
                  <a:srgbClr val="D97032">
                    <a:lumMod val="75000"/>
                  </a:srgbClr>
                </a:solidFill>
                <a:latin typeface="Calibri"/>
                <a:ea typeface="+mn-ea"/>
                <a:cs typeface="+mn-cs"/>
              </a:rPr>
              <a:t>text </a:t>
            </a:r>
            <a:br>
              <a:rPr lang="en-US" sz="2000" kern="1200" dirty="0">
                <a:solidFill>
                  <a:srgbClr val="D97032">
                    <a:lumMod val="75000"/>
                  </a:srgbClr>
                </a:solidFill>
                <a:latin typeface="Calibri"/>
                <a:ea typeface="+mn-ea"/>
                <a:cs typeface="+mn-cs"/>
              </a:rPr>
            </a:br>
            <a:r>
              <a:rPr lang="en-US" sz="2000" b="1" kern="1200" dirty="0">
                <a:solidFill>
                  <a:srgbClr val="D97032">
                    <a:lumMod val="75000"/>
                  </a:srgbClr>
                </a:solidFill>
                <a:latin typeface="Calibri"/>
                <a:ea typeface="+mn-ea"/>
                <a:cs typeface="+mn-cs"/>
              </a:rPr>
              <a:t>ITPAYSTOBESOCIAL</a:t>
            </a:r>
            <a:br>
              <a:rPr lang="en-US" sz="3200" b="0" kern="1200" dirty="0">
                <a:solidFill>
                  <a:prstClr val="black"/>
                </a:solidFill>
                <a:latin typeface="Calibri"/>
                <a:ea typeface="+mn-ea"/>
                <a:cs typeface="+mn-cs"/>
              </a:rPr>
            </a:br>
            <a:r>
              <a:rPr lang="en-US" sz="3200" kern="1200" dirty="0">
                <a:solidFill>
                  <a:srgbClr val="7F7F7F"/>
                </a:solidFill>
                <a:latin typeface="Calibri"/>
                <a:ea typeface="+mn-ea"/>
                <a:cs typeface="+mn-cs"/>
                <a:hlinkClick r:id="rId3"/>
              </a:rPr>
              <a:t>doreen@nicastroconsultants.com</a:t>
            </a:r>
            <a:br>
              <a:rPr lang="en-US" sz="3200" kern="1200" dirty="0">
                <a:solidFill>
                  <a:srgbClr val="7F7F7F"/>
                </a:solidFill>
                <a:latin typeface="Calibri"/>
                <a:ea typeface="+mn-ea"/>
                <a:cs typeface="+mn-cs"/>
              </a:rPr>
            </a:br>
            <a:r>
              <a:rPr lang="en-US" sz="3200" kern="1200" dirty="0">
                <a:solidFill>
                  <a:srgbClr val="7F7F7F"/>
                </a:solidFill>
                <a:latin typeface="Calibri"/>
                <a:ea typeface="+mn-ea"/>
                <a:cs typeface="+mn-cs"/>
                <a:hlinkClick r:id="rId4"/>
              </a:rPr>
              <a:t>www.nicastroconsultants.com</a:t>
            </a:r>
            <a:br>
              <a:rPr lang="en-US" sz="3200" kern="1200" dirty="0">
                <a:solidFill>
                  <a:srgbClr val="7F7F7F"/>
                </a:solidFill>
                <a:latin typeface="Calibri"/>
                <a:ea typeface="+mn-ea"/>
                <a:cs typeface="+mn-cs"/>
              </a:rPr>
            </a:br>
            <a:br>
              <a:rPr lang="en-US" sz="2400" kern="1200" dirty="0">
                <a:solidFill>
                  <a:srgbClr val="7F7F7F"/>
                </a:solidFill>
                <a:latin typeface="Calibri"/>
                <a:ea typeface="+mn-ea"/>
                <a:cs typeface="+mn-cs"/>
              </a:rPr>
            </a:br>
            <a:r>
              <a:rPr lang="en-US" sz="2400" kern="1200" dirty="0">
                <a:solidFill>
                  <a:srgbClr val="FFFFFF">
                    <a:lumMod val="50000"/>
                  </a:srgbClr>
                </a:solidFill>
                <a:latin typeface="Calibri"/>
                <a:ea typeface="+mn-ea"/>
                <a:cs typeface="+mn-cs"/>
              </a:rPr>
              <a:t>https://www.facebook.com/NicastroConsultants/</a:t>
            </a:r>
            <a:br>
              <a:rPr lang="en-US" sz="2400" kern="1200" dirty="0">
                <a:solidFill>
                  <a:srgbClr val="FFFFFF">
                    <a:lumMod val="50000"/>
                  </a:srgbClr>
                </a:solidFill>
                <a:latin typeface="Calibri"/>
                <a:ea typeface="+mn-ea"/>
                <a:cs typeface="+mn-cs"/>
              </a:rPr>
            </a:br>
            <a:r>
              <a:rPr lang="en-US" sz="2400" b="0" kern="1200" dirty="0">
                <a:solidFill>
                  <a:schemeClr val="bg1">
                    <a:lumMod val="50000"/>
                  </a:schemeClr>
                </a:solidFill>
                <a:latin typeface="Calibri"/>
                <a:ea typeface="+mn-ea"/>
                <a:cs typeface="+mn-cs"/>
              </a:rPr>
              <a:t>#ItPaystobeSocial</a:t>
            </a:r>
            <a:br>
              <a:rPr lang="en-US" sz="3200" b="0" kern="1200" dirty="0">
                <a:solidFill>
                  <a:prstClr val="black"/>
                </a:solidFill>
                <a:latin typeface="Calibri"/>
                <a:ea typeface="+mn-ea"/>
                <a:cs typeface="+mn-cs"/>
              </a:rPr>
            </a:br>
            <a:br>
              <a:rPr lang="en-US" sz="3200" kern="1200" dirty="0">
                <a:solidFill>
                  <a:srgbClr val="FFFFFF">
                    <a:lumMod val="50000"/>
                  </a:srgbClr>
                </a:solidFill>
                <a:latin typeface="Calibri"/>
                <a:ea typeface="+mn-ea"/>
                <a:cs typeface="+mn-cs"/>
              </a:rPr>
            </a:br>
            <a:br>
              <a:rPr lang="en-US" sz="3200" kern="1200" dirty="0">
                <a:solidFill>
                  <a:srgbClr val="7F7F7F"/>
                </a:solidFill>
                <a:latin typeface="Calibri"/>
                <a:ea typeface="+mn-ea"/>
                <a:cs typeface="+mn-cs"/>
              </a:rPr>
            </a:br>
            <a:br>
              <a:rPr lang="en-US" sz="4000" kern="1200" dirty="0">
                <a:solidFill>
                  <a:srgbClr val="7F7F7F"/>
                </a:solidFill>
                <a:latin typeface="Calibri"/>
                <a:ea typeface="+mn-ea"/>
                <a:cs typeface="+mn-cs"/>
              </a:rPr>
            </a:br>
            <a:br>
              <a:rPr lang="en-US" dirty="0"/>
            </a:br>
            <a:br>
              <a:rPr lang="en-US" dirty="0"/>
            </a:br>
            <a:br>
              <a:rPr lang="en-US" dirty="0"/>
            </a:br>
            <a:br>
              <a:rPr lang="en-US" dirty="0"/>
            </a:br>
            <a:br>
              <a:rPr lang="en-US" dirty="0"/>
            </a:br>
            <a:br>
              <a:rPr lang="en-US" b="0" dirty="0"/>
            </a:br>
            <a:br>
              <a:rPr lang="en-US" b="0" dirty="0"/>
            </a:br>
            <a:br>
              <a:rPr lang="en-US" b="0" dirty="0"/>
            </a:br>
            <a:br>
              <a:rPr lang="en-US" b="0" dirty="0"/>
            </a:br>
            <a:endParaRPr lang="en-US" b="0" dirty="0"/>
          </a:p>
        </p:txBody>
      </p:sp>
      <p:sp>
        <p:nvSpPr>
          <p:cNvPr id="2" name="TextBox 1">
            <a:extLst>
              <a:ext uri="{FF2B5EF4-FFF2-40B4-BE49-F238E27FC236}">
                <a16:creationId xmlns:a16="http://schemas.microsoft.com/office/drawing/2014/main" id="{A3802FDE-5691-488C-96DB-A777D44D6AFF}"/>
              </a:ext>
            </a:extLst>
          </p:cNvPr>
          <p:cNvSpPr txBox="1"/>
          <p:nvPr/>
        </p:nvSpPr>
        <p:spPr>
          <a:xfrm>
            <a:off x="152400" y="1456993"/>
            <a:ext cx="6650182" cy="1015663"/>
          </a:xfrm>
          <a:prstGeom prst="rect">
            <a:avLst/>
          </a:prstGeom>
          <a:noFill/>
        </p:spPr>
        <p:txBody>
          <a:bodyPr wrap="square" rtlCol="0">
            <a:spAutoFit/>
          </a:bodyPr>
          <a:lstStyle/>
          <a:p>
            <a:r>
              <a:rPr lang="en-US" sz="3200" b="1" dirty="0"/>
              <a:t>Social Media Made Simple</a:t>
            </a:r>
            <a:br>
              <a:rPr lang="en-US" sz="2800" b="1" dirty="0"/>
            </a:br>
            <a:endParaRPr lang="en-US" sz="2800" b="1" dirty="0"/>
          </a:p>
        </p:txBody>
      </p:sp>
      <p:grpSp>
        <p:nvGrpSpPr>
          <p:cNvPr id="9" name="Group 8">
            <a:extLst>
              <a:ext uri="{FF2B5EF4-FFF2-40B4-BE49-F238E27FC236}">
                <a16:creationId xmlns:a16="http://schemas.microsoft.com/office/drawing/2014/main" id="{A4237E12-D88C-4DE1-A22F-275042E2FDBD}"/>
              </a:ext>
            </a:extLst>
          </p:cNvPr>
          <p:cNvGrpSpPr/>
          <p:nvPr/>
        </p:nvGrpSpPr>
        <p:grpSpPr>
          <a:xfrm>
            <a:off x="950606" y="5519858"/>
            <a:ext cx="344883" cy="347510"/>
            <a:chOff x="266700" y="2680563"/>
            <a:chExt cx="344973" cy="347510"/>
          </a:xfrm>
        </p:grpSpPr>
        <p:sp>
          <p:nvSpPr>
            <p:cNvPr id="11" name="Oval 23">
              <a:extLst>
                <a:ext uri="{FF2B5EF4-FFF2-40B4-BE49-F238E27FC236}">
                  <a16:creationId xmlns:a16="http://schemas.microsoft.com/office/drawing/2014/main" id="{FDB685FF-5A8E-4CC1-A49B-AB1E721CC962}"/>
                </a:ext>
              </a:extLst>
            </p:cNvPr>
            <p:cNvSpPr>
              <a:spLocks noChangeArrowheads="1"/>
            </p:cNvSpPr>
            <p:nvPr/>
          </p:nvSpPr>
          <p:spPr bwMode="auto">
            <a:xfrm>
              <a:off x="266700" y="2680563"/>
              <a:ext cx="344973" cy="347510"/>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defTabSz="457200"/>
              <a:endParaRPr lang="en-US" sz="1800" kern="1200">
                <a:latin typeface="Calibri"/>
                <a:ea typeface="+mn-ea"/>
                <a:cs typeface="+mn-cs"/>
              </a:endParaRPr>
            </a:p>
          </p:txBody>
        </p:sp>
        <p:sp>
          <p:nvSpPr>
            <p:cNvPr id="12" name="Freeform 31">
              <a:extLst>
                <a:ext uri="{FF2B5EF4-FFF2-40B4-BE49-F238E27FC236}">
                  <a16:creationId xmlns:a16="http://schemas.microsoft.com/office/drawing/2014/main" id="{13EF4972-E90C-4D8C-8A21-6E8E40EF5CA1}"/>
                </a:ext>
              </a:extLst>
            </p:cNvPr>
            <p:cNvSpPr>
              <a:spLocks/>
            </p:cNvSpPr>
            <p:nvPr/>
          </p:nvSpPr>
          <p:spPr bwMode="auto">
            <a:xfrm>
              <a:off x="371937" y="2723171"/>
              <a:ext cx="134509" cy="262292"/>
            </a:xfrm>
            <a:custGeom>
              <a:avLst/>
              <a:gdLst>
                <a:gd name="T0" fmla="*/ 17 w 25"/>
                <a:gd name="T1" fmla="*/ 49 h 49"/>
                <a:gd name="T2" fmla="*/ 17 w 25"/>
                <a:gd name="T3" fmla="*/ 27 h 49"/>
                <a:gd name="T4" fmla="*/ 24 w 25"/>
                <a:gd name="T5" fmla="*/ 27 h 49"/>
                <a:gd name="T6" fmla="*/ 25 w 25"/>
                <a:gd name="T7" fmla="*/ 18 h 49"/>
                <a:gd name="T8" fmla="*/ 17 w 25"/>
                <a:gd name="T9" fmla="*/ 18 h 49"/>
                <a:gd name="T10" fmla="*/ 17 w 25"/>
                <a:gd name="T11" fmla="*/ 12 h 49"/>
                <a:gd name="T12" fmla="*/ 21 w 25"/>
                <a:gd name="T13" fmla="*/ 8 h 49"/>
                <a:gd name="T14" fmla="*/ 25 w 25"/>
                <a:gd name="T15" fmla="*/ 8 h 49"/>
                <a:gd name="T16" fmla="*/ 25 w 25"/>
                <a:gd name="T17" fmla="*/ 1 h 49"/>
                <a:gd name="T18" fmla="*/ 19 w 25"/>
                <a:gd name="T19" fmla="*/ 0 h 49"/>
                <a:gd name="T20" fmla="*/ 8 w 25"/>
                <a:gd name="T21" fmla="*/ 12 h 49"/>
                <a:gd name="T22" fmla="*/ 8 w 25"/>
                <a:gd name="T23" fmla="*/ 18 h 49"/>
                <a:gd name="T24" fmla="*/ 0 w 25"/>
                <a:gd name="T25" fmla="*/ 18 h 49"/>
                <a:gd name="T26" fmla="*/ 0 w 25"/>
                <a:gd name="T27" fmla="*/ 27 h 49"/>
                <a:gd name="T28" fmla="*/ 8 w 25"/>
                <a:gd name="T29" fmla="*/ 27 h 49"/>
                <a:gd name="T30" fmla="*/ 8 w 25"/>
                <a:gd name="T31" fmla="*/ 49 h 49"/>
                <a:gd name="T32" fmla="*/ 17 w 25"/>
                <a:gd name="T33" fmla="*/ 49 h 49"/>
                <a:gd name="T34" fmla="*/ 17 w 25"/>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 h="49">
                  <a:moveTo>
                    <a:pt x="17" y="49"/>
                  </a:moveTo>
                  <a:cubicBezTo>
                    <a:pt x="17" y="27"/>
                    <a:pt x="17" y="27"/>
                    <a:pt x="17" y="27"/>
                  </a:cubicBezTo>
                  <a:cubicBezTo>
                    <a:pt x="24" y="27"/>
                    <a:pt x="24" y="27"/>
                    <a:pt x="24" y="27"/>
                  </a:cubicBezTo>
                  <a:cubicBezTo>
                    <a:pt x="25" y="18"/>
                    <a:pt x="25" y="18"/>
                    <a:pt x="25" y="18"/>
                  </a:cubicBezTo>
                  <a:cubicBezTo>
                    <a:pt x="17" y="18"/>
                    <a:pt x="17" y="18"/>
                    <a:pt x="17" y="18"/>
                  </a:cubicBezTo>
                  <a:cubicBezTo>
                    <a:pt x="17" y="12"/>
                    <a:pt x="17" y="12"/>
                    <a:pt x="17" y="12"/>
                  </a:cubicBezTo>
                  <a:cubicBezTo>
                    <a:pt x="17" y="10"/>
                    <a:pt x="17" y="8"/>
                    <a:pt x="21" y="8"/>
                  </a:cubicBezTo>
                  <a:cubicBezTo>
                    <a:pt x="25" y="8"/>
                    <a:pt x="25" y="8"/>
                    <a:pt x="25" y="8"/>
                  </a:cubicBezTo>
                  <a:cubicBezTo>
                    <a:pt x="25" y="1"/>
                    <a:pt x="25" y="1"/>
                    <a:pt x="25" y="1"/>
                  </a:cubicBezTo>
                  <a:cubicBezTo>
                    <a:pt x="25" y="1"/>
                    <a:pt x="22" y="0"/>
                    <a:pt x="19" y="0"/>
                  </a:cubicBezTo>
                  <a:cubicBezTo>
                    <a:pt x="13" y="0"/>
                    <a:pt x="8" y="4"/>
                    <a:pt x="8" y="12"/>
                  </a:cubicBezTo>
                  <a:cubicBezTo>
                    <a:pt x="8" y="18"/>
                    <a:pt x="8" y="18"/>
                    <a:pt x="8" y="18"/>
                  </a:cubicBezTo>
                  <a:cubicBezTo>
                    <a:pt x="0" y="18"/>
                    <a:pt x="0" y="18"/>
                    <a:pt x="0" y="18"/>
                  </a:cubicBezTo>
                  <a:cubicBezTo>
                    <a:pt x="0" y="27"/>
                    <a:pt x="0" y="27"/>
                    <a:pt x="0" y="27"/>
                  </a:cubicBezTo>
                  <a:cubicBezTo>
                    <a:pt x="8" y="27"/>
                    <a:pt x="8" y="27"/>
                    <a:pt x="8" y="27"/>
                  </a:cubicBezTo>
                  <a:cubicBezTo>
                    <a:pt x="8" y="49"/>
                    <a:pt x="8" y="49"/>
                    <a:pt x="8" y="49"/>
                  </a:cubicBezTo>
                  <a:cubicBezTo>
                    <a:pt x="17" y="49"/>
                    <a:pt x="17" y="49"/>
                    <a:pt x="17" y="49"/>
                  </a:cubicBezTo>
                  <a:cubicBezTo>
                    <a:pt x="17" y="49"/>
                    <a:pt x="17" y="49"/>
                    <a:pt x="17" y="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sz="1800" kern="1200">
                <a:latin typeface="Calibri"/>
                <a:ea typeface="+mn-ea"/>
                <a:cs typeface="+mn-c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ftr" idx="11"/>
          </p:nvPr>
        </p:nvSpPr>
        <p:spPr>
          <a:xfrm>
            <a:off x="205557" y="5658432"/>
            <a:ext cx="5821388" cy="273915"/>
          </a:xfrm>
          <a:prstGeom prst="rect">
            <a:avLst/>
          </a:prstGeom>
          <a:noFill/>
          <a:ln>
            <a:noFill/>
          </a:ln>
        </p:spPr>
        <p:txBody>
          <a:bodyPr lIns="0" tIns="0" rIns="0" bIns="0" anchor="ctr" anchorCtr="0">
            <a:noAutofit/>
          </a:bodyPr>
          <a:lstStyle/>
          <a:p>
            <a:pPr>
              <a:buSzPct val="25000"/>
            </a:pPr>
            <a:r>
              <a:rPr lang="en-US">
                <a:solidFill>
                  <a:srgbClr val="676D79"/>
                </a:solidFill>
              </a:rPr>
              <a:t>© 2017 Constant Contact, Inc</a:t>
            </a:r>
          </a:p>
        </p:txBody>
      </p:sp>
      <p:pic>
        <p:nvPicPr>
          <p:cNvPr id="464" name="Shape 464"/>
          <p:cNvPicPr preferRelativeResize="0"/>
          <p:nvPr/>
        </p:nvPicPr>
        <p:blipFill rotWithShape="1">
          <a:blip r:embed="rId3">
            <a:alphaModFix/>
          </a:blip>
          <a:srcRect/>
          <a:stretch/>
        </p:blipFill>
        <p:spPr>
          <a:xfrm>
            <a:off x="8" y="856580"/>
            <a:ext cx="9149134" cy="5144840"/>
          </a:xfrm>
          <a:prstGeom prst="rect">
            <a:avLst/>
          </a:prstGeom>
          <a:noFill/>
          <a:ln>
            <a:noFill/>
          </a:ln>
        </p:spPr>
      </p:pic>
      <p:sp>
        <p:nvSpPr>
          <p:cNvPr id="465" name="Shape 465"/>
          <p:cNvSpPr/>
          <p:nvPr/>
        </p:nvSpPr>
        <p:spPr>
          <a:xfrm rot="-5400000">
            <a:off x="2004721" y="-1143001"/>
            <a:ext cx="5144840" cy="9144002"/>
          </a:xfrm>
          <a:prstGeom prst="rect">
            <a:avLst/>
          </a:prstGeom>
          <a:solidFill>
            <a:schemeClr val="dk1">
              <a:alpha val="58823"/>
            </a:schemeClr>
          </a:solidFill>
          <a:ln>
            <a:noFill/>
          </a:ln>
        </p:spPr>
        <p:txBody>
          <a:bodyPr lIns="68587" tIns="34284" rIns="68587" bIns="34284" anchor="ctr" anchorCtr="0">
            <a:noAutofit/>
          </a:bodyPr>
          <a:lstStyle/>
          <a:p>
            <a:pPr algn="ctr">
              <a:spcBef>
                <a:spcPts val="0"/>
              </a:spcBef>
            </a:pPr>
            <a:endParaRPr sz="1350">
              <a:solidFill>
                <a:schemeClr val="lt1"/>
              </a:solidFill>
              <a:latin typeface="Corbel"/>
              <a:ea typeface="Corbel"/>
              <a:cs typeface="Corbel"/>
              <a:sym typeface="Corbel"/>
            </a:endParaRPr>
          </a:p>
        </p:txBody>
      </p:sp>
      <p:sp>
        <p:nvSpPr>
          <p:cNvPr id="466" name="Shape 466"/>
          <p:cNvSpPr/>
          <p:nvPr/>
        </p:nvSpPr>
        <p:spPr>
          <a:xfrm>
            <a:off x="1656074" y="1647664"/>
            <a:ext cx="5831335" cy="992838"/>
          </a:xfrm>
          <a:prstGeom prst="rect">
            <a:avLst/>
          </a:prstGeom>
          <a:noFill/>
          <a:ln>
            <a:noFill/>
          </a:ln>
        </p:spPr>
        <p:txBody>
          <a:bodyPr lIns="68587" tIns="34284" rIns="68587" bIns="34284" anchor="t" anchorCtr="0">
            <a:noAutofit/>
          </a:bodyPr>
          <a:lstStyle/>
          <a:p>
            <a:pPr algn="ctr">
              <a:spcBef>
                <a:spcPts val="0"/>
              </a:spcBef>
              <a:buSzPct val="25000"/>
            </a:pPr>
            <a:r>
              <a:rPr lang="en-US" sz="6002" b="1" dirty="0">
                <a:solidFill>
                  <a:schemeClr val="lt1"/>
                </a:solidFill>
                <a:latin typeface="Corbel"/>
                <a:ea typeface="Corbel"/>
                <a:cs typeface="Corbel"/>
                <a:sym typeface="Corbel"/>
              </a:rPr>
              <a:t>Your Advantage: </a:t>
            </a:r>
          </a:p>
        </p:txBody>
      </p:sp>
      <p:sp>
        <p:nvSpPr>
          <p:cNvPr id="468" name="Shape 468"/>
          <p:cNvSpPr txBox="1"/>
          <p:nvPr/>
        </p:nvSpPr>
        <p:spPr>
          <a:xfrm>
            <a:off x="1199272" y="2995296"/>
            <a:ext cx="6745457" cy="2193478"/>
          </a:xfrm>
          <a:prstGeom prst="rect">
            <a:avLst/>
          </a:prstGeom>
          <a:noFill/>
          <a:ln>
            <a:noFill/>
          </a:ln>
        </p:spPr>
        <p:txBody>
          <a:bodyPr lIns="68587" tIns="34284" rIns="68587" bIns="34284" anchor="t" anchorCtr="0">
            <a:noAutofit/>
          </a:bodyPr>
          <a:lstStyle/>
          <a:p>
            <a:pPr algn="ctr">
              <a:spcBef>
                <a:spcPts val="0"/>
              </a:spcBef>
              <a:spcAft>
                <a:spcPts val="0"/>
              </a:spcAft>
              <a:buSzPct val="25000"/>
            </a:pPr>
            <a:r>
              <a:rPr lang="en-US" sz="4501" b="1" dirty="0">
                <a:solidFill>
                  <a:schemeClr val="lt1"/>
                </a:solidFill>
                <a:latin typeface="Corbel"/>
                <a:ea typeface="Corbel"/>
                <a:cs typeface="Corbel"/>
                <a:sym typeface="Corbel"/>
              </a:rPr>
              <a:t>your authentic connection </a:t>
            </a:r>
          </a:p>
          <a:p>
            <a:pPr algn="ctr">
              <a:spcBef>
                <a:spcPts val="450"/>
              </a:spcBef>
              <a:spcAft>
                <a:spcPts val="0"/>
              </a:spcAft>
              <a:buSzPct val="25000"/>
            </a:pPr>
            <a:r>
              <a:rPr lang="en-US" sz="4501" b="1" dirty="0">
                <a:solidFill>
                  <a:schemeClr val="lt1"/>
                </a:solidFill>
                <a:latin typeface="Corbel"/>
                <a:ea typeface="Corbel"/>
                <a:cs typeface="Corbel"/>
                <a:sym typeface="Corbel"/>
              </a:rPr>
              <a:t>with your audience</a:t>
            </a:r>
          </a:p>
          <a:p>
            <a:pPr marL="171496" indent="-171496">
              <a:lnSpc>
                <a:spcPct val="90000"/>
              </a:lnSpc>
              <a:spcBef>
                <a:spcPts val="450"/>
              </a:spcBef>
              <a:buClr>
                <a:schemeClr val="lt2"/>
              </a:buClr>
            </a:pPr>
            <a:endParaRPr sz="4501" b="1" dirty="0">
              <a:solidFill>
                <a:srgbClr val="595959"/>
              </a:solidFill>
              <a:latin typeface="Corbel"/>
              <a:ea typeface="Corbel"/>
              <a:cs typeface="Corbel"/>
              <a:sym typeface="Corbe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p:cTn id="7" dur="500"/>
                                        <p:tgtEl>
                                          <p:spTgt spid="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ftr" idx="11"/>
          </p:nvPr>
        </p:nvSpPr>
        <p:spPr>
          <a:xfrm>
            <a:off x="205557" y="5658432"/>
            <a:ext cx="5821388" cy="273915"/>
          </a:xfrm>
          <a:prstGeom prst="rect">
            <a:avLst/>
          </a:prstGeom>
          <a:noFill/>
          <a:ln>
            <a:noFill/>
          </a:ln>
        </p:spPr>
        <p:txBody>
          <a:bodyPr lIns="0" tIns="0" rIns="0" bIns="0" anchor="ctr" anchorCtr="0">
            <a:noAutofit/>
          </a:bodyPr>
          <a:lstStyle/>
          <a:p>
            <a:pPr>
              <a:buSzPct val="25000"/>
            </a:pPr>
            <a:r>
              <a:rPr lang="en-US">
                <a:solidFill>
                  <a:srgbClr val="676D79"/>
                </a:solidFill>
              </a:rPr>
              <a:t>© 2017 Constant Contact, Inc</a:t>
            </a:r>
          </a:p>
        </p:txBody>
      </p:sp>
      <p:pic>
        <p:nvPicPr>
          <p:cNvPr id="476" name="Shape 476"/>
          <p:cNvPicPr preferRelativeResize="0"/>
          <p:nvPr/>
        </p:nvPicPr>
        <p:blipFill rotWithShape="1">
          <a:blip r:embed="rId3">
            <a:alphaModFix/>
          </a:blip>
          <a:srcRect/>
          <a:stretch/>
        </p:blipFill>
        <p:spPr>
          <a:xfrm>
            <a:off x="8" y="856580"/>
            <a:ext cx="9149134" cy="5144840"/>
          </a:xfrm>
          <a:prstGeom prst="rect">
            <a:avLst/>
          </a:prstGeom>
          <a:noFill/>
          <a:ln>
            <a:noFill/>
          </a:ln>
        </p:spPr>
      </p:pic>
      <p:sp>
        <p:nvSpPr>
          <p:cNvPr id="477" name="Shape 477"/>
          <p:cNvSpPr/>
          <p:nvPr/>
        </p:nvSpPr>
        <p:spPr>
          <a:xfrm rot="-5400000">
            <a:off x="1999581" y="-1143000"/>
            <a:ext cx="5144840" cy="9144002"/>
          </a:xfrm>
          <a:prstGeom prst="rect">
            <a:avLst/>
          </a:prstGeom>
          <a:solidFill>
            <a:schemeClr val="dk1">
              <a:alpha val="58823"/>
            </a:schemeClr>
          </a:solidFill>
          <a:ln>
            <a:noFill/>
          </a:ln>
        </p:spPr>
        <p:txBody>
          <a:bodyPr lIns="68587" tIns="34284" rIns="68587" bIns="34284" anchor="ctr" anchorCtr="0">
            <a:noAutofit/>
          </a:bodyPr>
          <a:lstStyle/>
          <a:p>
            <a:pPr algn="ctr">
              <a:spcBef>
                <a:spcPts val="0"/>
              </a:spcBef>
            </a:pPr>
            <a:endParaRPr sz="1350">
              <a:solidFill>
                <a:schemeClr val="lt1"/>
              </a:solidFill>
              <a:latin typeface="Corbel"/>
              <a:ea typeface="Corbel"/>
              <a:cs typeface="Corbel"/>
              <a:sym typeface="Corbel"/>
            </a:endParaRPr>
          </a:p>
        </p:txBody>
      </p:sp>
      <p:pic>
        <p:nvPicPr>
          <p:cNvPr id="478" name="Shape 478"/>
          <p:cNvPicPr preferRelativeResize="0"/>
          <p:nvPr/>
        </p:nvPicPr>
        <p:blipFill rotWithShape="1">
          <a:blip r:embed="rId4">
            <a:alphaModFix/>
          </a:blip>
          <a:srcRect/>
          <a:stretch/>
        </p:blipFill>
        <p:spPr>
          <a:xfrm>
            <a:off x="8583478" y="951130"/>
            <a:ext cx="336119" cy="230621"/>
          </a:xfrm>
          <a:prstGeom prst="rect">
            <a:avLst/>
          </a:prstGeom>
          <a:noFill/>
          <a:ln>
            <a:noFill/>
          </a:ln>
        </p:spPr>
      </p:pic>
      <p:sp>
        <p:nvSpPr>
          <p:cNvPr id="479" name="Shape 479"/>
          <p:cNvSpPr txBox="1"/>
          <p:nvPr/>
        </p:nvSpPr>
        <p:spPr>
          <a:xfrm>
            <a:off x="641827" y="2996731"/>
            <a:ext cx="7831589" cy="692677"/>
          </a:xfrm>
          <a:prstGeom prst="rect">
            <a:avLst/>
          </a:prstGeom>
          <a:noFill/>
          <a:ln>
            <a:noFill/>
          </a:ln>
        </p:spPr>
        <p:txBody>
          <a:bodyPr lIns="68587" tIns="34284" rIns="68587" bIns="34284" anchor="t" anchorCtr="0">
            <a:noAutofit/>
          </a:bodyPr>
          <a:lstStyle/>
          <a:p>
            <a:pPr algn="ctr">
              <a:lnSpc>
                <a:spcPct val="90000"/>
              </a:lnSpc>
              <a:spcBef>
                <a:spcPts val="0"/>
              </a:spcBef>
              <a:buSzPct val="25000"/>
            </a:pPr>
            <a:r>
              <a:rPr lang="en-US" sz="4501" b="1">
                <a:solidFill>
                  <a:schemeClr val="lt1"/>
                </a:solidFill>
                <a:latin typeface="Corbel"/>
                <a:ea typeface="Corbel"/>
                <a:cs typeface="Corbel"/>
                <a:sym typeface="Corbel"/>
              </a:rPr>
              <a:t>Build and expand relationships</a:t>
            </a:r>
          </a:p>
        </p:txBody>
      </p:sp>
      <p:sp>
        <p:nvSpPr>
          <p:cNvPr id="480" name="Shape 480"/>
          <p:cNvSpPr txBox="1"/>
          <p:nvPr/>
        </p:nvSpPr>
        <p:spPr>
          <a:xfrm>
            <a:off x="658788" y="3927427"/>
            <a:ext cx="7831589" cy="692677"/>
          </a:xfrm>
          <a:prstGeom prst="rect">
            <a:avLst/>
          </a:prstGeom>
          <a:noFill/>
          <a:ln>
            <a:noFill/>
          </a:ln>
        </p:spPr>
        <p:txBody>
          <a:bodyPr lIns="68587" tIns="34284" rIns="68587" bIns="34284" anchor="t" anchorCtr="0">
            <a:noAutofit/>
          </a:bodyPr>
          <a:lstStyle/>
          <a:p>
            <a:pPr algn="ctr">
              <a:lnSpc>
                <a:spcPct val="90000"/>
              </a:lnSpc>
              <a:spcBef>
                <a:spcPts val="0"/>
              </a:spcBef>
              <a:buSzPct val="25000"/>
            </a:pPr>
            <a:r>
              <a:rPr lang="en-US" sz="4501" b="1">
                <a:solidFill>
                  <a:schemeClr val="lt1"/>
                </a:solidFill>
                <a:latin typeface="Corbel"/>
                <a:ea typeface="Corbel"/>
                <a:cs typeface="Corbel"/>
                <a:sym typeface="Corbel"/>
              </a:rPr>
              <a:t>Increase brand awareness</a:t>
            </a:r>
          </a:p>
        </p:txBody>
      </p:sp>
      <p:sp>
        <p:nvSpPr>
          <p:cNvPr id="481" name="Shape 481"/>
          <p:cNvSpPr txBox="1"/>
          <p:nvPr/>
        </p:nvSpPr>
        <p:spPr>
          <a:xfrm>
            <a:off x="658788" y="4858123"/>
            <a:ext cx="7831589" cy="692677"/>
          </a:xfrm>
          <a:prstGeom prst="rect">
            <a:avLst/>
          </a:prstGeom>
          <a:noFill/>
          <a:ln>
            <a:noFill/>
          </a:ln>
        </p:spPr>
        <p:txBody>
          <a:bodyPr lIns="68587" tIns="34284" rIns="68587" bIns="34284" anchor="t" anchorCtr="0">
            <a:noAutofit/>
          </a:bodyPr>
          <a:lstStyle/>
          <a:p>
            <a:pPr algn="ctr">
              <a:lnSpc>
                <a:spcPct val="90000"/>
              </a:lnSpc>
              <a:spcBef>
                <a:spcPts val="0"/>
              </a:spcBef>
              <a:buSzPct val="25000"/>
            </a:pPr>
            <a:r>
              <a:rPr lang="en-US" sz="4501" b="1">
                <a:solidFill>
                  <a:schemeClr val="lt1"/>
                </a:solidFill>
                <a:latin typeface="Corbel"/>
                <a:ea typeface="Corbel"/>
                <a:cs typeface="Corbel"/>
                <a:sym typeface="Corbel"/>
              </a:rPr>
              <a:t>Grow your email list</a:t>
            </a:r>
          </a:p>
        </p:txBody>
      </p:sp>
      <p:sp>
        <p:nvSpPr>
          <p:cNvPr id="482" name="Shape 482"/>
          <p:cNvSpPr/>
          <p:nvPr/>
        </p:nvSpPr>
        <p:spPr>
          <a:xfrm>
            <a:off x="1117690" y="1485394"/>
            <a:ext cx="6913788" cy="992838"/>
          </a:xfrm>
          <a:prstGeom prst="rect">
            <a:avLst/>
          </a:prstGeom>
          <a:noFill/>
          <a:ln>
            <a:noFill/>
          </a:ln>
        </p:spPr>
        <p:txBody>
          <a:bodyPr lIns="68587" tIns="34284" rIns="68587" bIns="34284" anchor="t" anchorCtr="0">
            <a:noAutofit/>
          </a:bodyPr>
          <a:lstStyle/>
          <a:p>
            <a:pPr algn="ctr">
              <a:spcBef>
                <a:spcPts val="0"/>
              </a:spcBef>
              <a:buSzPct val="25000"/>
            </a:pPr>
            <a:r>
              <a:rPr lang="en-US" sz="6002" b="1">
                <a:solidFill>
                  <a:schemeClr val="lt1"/>
                </a:solidFill>
                <a:latin typeface="Corbel"/>
                <a:ea typeface="Corbel"/>
                <a:cs typeface="Corbel"/>
                <a:sym typeface="Corbel"/>
              </a:rPr>
              <a:t>Use social media to: </a:t>
            </a:r>
          </a:p>
        </p:txBody>
      </p:sp>
      <p:sp>
        <p:nvSpPr>
          <p:cNvPr id="483" name="Shape 483"/>
          <p:cNvSpPr txBox="1"/>
          <p:nvPr/>
        </p:nvSpPr>
        <p:spPr>
          <a:xfrm>
            <a:off x="303887" y="5665689"/>
            <a:ext cx="5821388" cy="273915"/>
          </a:xfrm>
          <a:prstGeom prst="rect">
            <a:avLst/>
          </a:prstGeom>
          <a:noFill/>
          <a:ln>
            <a:noFill/>
          </a:ln>
        </p:spPr>
        <p:txBody>
          <a:bodyPr lIns="0" tIns="0" rIns="0" bIns="0" anchor="ctr" anchorCtr="0">
            <a:noAutofit/>
          </a:bodyPr>
          <a:lstStyle/>
          <a:p>
            <a:pPr>
              <a:spcBef>
                <a:spcPts val="0"/>
              </a:spcBef>
              <a:buSzPct val="25000"/>
            </a:pPr>
            <a:r>
              <a:rPr lang="en-US" sz="900">
                <a:solidFill>
                  <a:schemeClr val="lt1"/>
                </a:solidFill>
                <a:latin typeface="Corbel"/>
                <a:ea typeface="Corbel"/>
                <a:cs typeface="Corbel"/>
                <a:sym typeface="Corbel"/>
              </a:rPr>
              <a:t>© 2017 Constant Contact, Inc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500"/>
                                        <p:tgtEl>
                                          <p:spTgt spid="4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0"/>
                                        </p:tgtEl>
                                        <p:attrNameLst>
                                          <p:attrName>style.visibility</p:attrName>
                                        </p:attrNameLst>
                                      </p:cBhvr>
                                      <p:to>
                                        <p:strVal val="visible"/>
                                      </p:to>
                                    </p:set>
                                    <p:animEffect transition="in" filter="fade">
                                      <p:cBhvr>
                                        <p:cTn id="11" dur="500"/>
                                        <p:tgtEl>
                                          <p:spTgt spid="48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81"/>
                                        </p:tgtEl>
                                        <p:attrNameLst>
                                          <p:attrName>style.visibility</p:attrName>
                                        </p:attrNameLst>
                                      </p:cBhvr>
                                      <p:to>
                                        <p:strVal val="visible"/>
                                      </p:to>
                                    </p:set>
                                    <p:animEffect transition="in" filter="fade">
                                      <p:cBhvr>
                                        <p:cTn id="15"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46365" y="2170665"/>
            <a:ext cx="8229600" cy="1143000"/>
          </a:xfrm>
        </p:spPr>
        <p:txBody>
          <a:bodyPr>
            <a:noAutofit/>
          </a:bodyPr>
          <a:lstStyle/>
          <a:p>
            <a:pPr algn="ctr"/>
            <a:r>
              <a:rPr lang="en-US" sz="3200" b="0" dirty="0">
                <a:latin typeface="Arial" panose="020B0604020202020204" pitchFamily="34" charset="0"/>
                <a:cs typeface="Arial" panose="020B0604020202020204" pitchFamily="34" charset="0"/>
              </a:rPr>
              <a:t> How do you measure value?</a:t>
            </a:r>
            <a:br>
              <a:rPr lang="en-US" sz="3200" b="0" dirty="0">
                <a:latin typeface="Arial" panose="020B0604020202020204" pitchFamily="34" charset="0"/>
                <a:cs typeface="Arial" panose="020B0604020202020204" pitchFamily="34" charset="0"/>
              </a:rPr>
            </a:br>
            <a:r>
              <a:rPr lang="en-US" sz="3200" b="0" dirty="0">
                <a:latin typeface="Arial" panose="020B0604020202020204" pitchFamily="34" charset="0"/>
                <a:cs typeface="Arial" panose="020B0604020202020204" pitchFamily="34" charset="0"/>
              </a:rPr>
              <a:t>Like? Follow? Client / email list?</a:t>
            </a:r>
          </a:p>
        </p:txBody>
      </p:sp>
      <p:sp>
        <p:nvSpPr>
          <p:cNvPr id="4" name="TextBox 3"/>
          <p:cNvSpPr txBox="1"/>
          <p:nvPr/>
        </p:nvSpPr>
        <p:spPr>
          <a:xfrm>
            <a:off x="180110" y="3571389"/>
            <a:ext cx="8783780" cy="2545569"/>
          </a:xfrm>
          <a:prstGeom prst="rect">
            <a:avLst/>
          </a:prstGeom>
          <a:noFill/>
        </p:spPr>
        <p:txBody>
          <a:bodyPr wrap="square" rtlCol="0">
            <a:spAutoFit/>
          </a:bodyPr>
          <a:lstStyle/>
          <a:p>
            <a:pPr lvl="1" algn="ctr">
              <a:lnSpc>
                <a:spcPct val="90000"/>
              </a:lnSpc>
              <a:spcBef>
                <a:spcPts val="338"/>
              </a:spcBef>
              <a:buClr>
                <a:schemeClr val="bg2"/>
              </a:buClr>
            </a:pPr>
            <a:r>
              <a:rPr lang="en-US" sz="3376" dirty="0"/>
              <a:t>Size of email list  </a:t>
            </a:r>
          </a:p>
          <a:p>
            <a:pPr lvl="1" algn="ctr">
              <a:lnSpc>
                <a:spcPct val="90000"/>
              </a:lnSpc>
              <a:spcBef>
                <a:spcPts val="338"/>
              </a:spcBef>
              <a:buClr>
                <a:schemeClr val="bg2"/>
              </a:buClr>
            </a:pPr>
            <a:r>
              <a:rPr lang="en-US" sz="3376" dirty="0"/>
              <a:t>X  </a:t>
            </a:r>
          </a:p>
          <a:p>
            <a:pPr lvl="1" algn="ctr">
              <a:lnSpc>
                <a:spcPct val="90000"/>
              </a:lnSpc>
              <a:spcBef>
                <a:spcPts val="338"/>
              </a:spcBef>
              <a:buClr>
                <a:schemeClr val="bg2"/>
              </a:buClr>
            </a:pPr>
            <a:r>
              <a:rPr lang="en-US" sz="3376" dirty="0"/>
              <a:t>Avg price of service / product </a:t>
            </a:r>
            <a:br>
              <a:rPr lang="en-US" sz="3376" dirty="0"/>
            </a:br>
            <a:r>
              <a:rPr lang="en-US" sz="3376" dirty="0"/>
              <a:t>= </a:t>
            </a:r>
          </a:p>
          <a:p>
            <a:pPr lvl="1" algn="ctr">
              <a:lnSpc>
                <a:spcPct val="90000"/>
              </a:lnSpc>
              <a:spcBef>
                <a:spcPts val="338"/>
              </a:spcBef>
              <a:buClr>
                <a:schemeClr val="bg2"/>
              </a:buClr>
            </a:pPr>
            <a:r>
              <a:rPr lang="en-US" sz="3376" dirty="0"/>
              <a:t>value of list</a:t>
            </a:r>
          </a:p>
        </p:txBody>
      </p:sp>
    </p:spTree>
    <p:extLst>
      <p:ext uri="{BB962C8B-B14F-4D97-AF65-F5344CB8AC3E}">
        <p14:creationId xmlns:p14="http://schemas.microsoft.com/office/powerpoint/2010/main" val="57884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6" name="TextBox 5"/>
          <p:cNvSpPr txBox="1"/>
          <p:nvPr/>
        </p:nvSpPr>
        <p:spPr>
          <a:xfrm>
            <a:off x="83869" y="2189887"/>
            <a:ext cx="2687915" cy="569387"/>
          </a:xfrm>
          <a:prstGeom prst="rect">
            <a:avLst/>
          </a:prstGeom>
          <a:noFill/>
        </p:spPr>
        <p:txBody>
          <a:bodyPr wrap="none" rtlCol="0">
            <a:spAutoFit/>
          </a:bodyPr>
          <a:lstStyle/>
          <a:p>
            <a:r>
              <a:rPr lang="en-US" sz="3100" b="1" dirty="0">
                <a:latin typeface="Garamond" panose="02020404030301010803" pitchFamily="18" charset="0"/>
              </a:rPr>
              <a:t>Target Market </a:t>
            </a:r>
          </a:p>
        </p:txBody>
      </p:sp>
      <p:sp>
        <p:nvSpPr>
          <p:cNvPr id="7" name="TextBox 6"/>
          <p:cNvSpPr txBox="1"/>
          <p:nvPr/>
        </p:nvSpPr>
        <p:spPr>
          <a:xfrm>
            <a:off x="1616455" y="3150816"/>
            <a:ext cx="2866490" cy="3323987"/>
          </a:xfrm>
          <a:prstGeom prst="rect">
            <a:avLst/>
          </a:prstGeom>
          <a:noFill/>
        </p:spPr>
        <p:txBody>
          <a:bodyPr wrap="none" rtlCol="0">
            <a:spAutoFit/>
          </a:bodyPr>
          <a:lstStyle/>
          <a:p>
            <a:r>
              <a:rPr lang="en-US" sz="2100" b="1" dirty="0">
                <a:latin typeface="Garamond" panose="02020404030301010803" pitchFamily="18" charset="0"/>
              </a:rPr>
              <a:t>Demographic Traits:</a:t>
            </a:r>
          </a:p>
          <a:p>
            <a:pPr marL="285750" indent="-285750">
              <a:buFont typeface="Arial" panose="020B0604020202020204" pitchFamily="34" charset="0"/>
              <a:buChar char="•"/>
            </a:pPr>
            <a:r>
              <a:rPr lang="en-US" sz="2100" dirty="0">
                <a:latin typeface="Garamond" panose="02020404030301010803" pitchFamily="18" charset="0"/>
              </a:rPr>
              <a:t>Age </a:t>
            </a:r>
          </a:p>
          <a:p>
            <a:pPr marL="285750" indent="-285750">
              <a:buFont typeface="Arial" panose="020B0604020202020204" pitchFamily="34" charset="0"/>
              <a:buChar char="•"/>
            </a:pPr>
            <a:r>
              <a:rPr lang="en-US" sz="2100" dirty="0">
                <a:latin typeface="Garamond" panose="02020404030301010803" pitchFamily="18" charset="0"/>
              </a:rPr>
              <a:t>Location</a:t>
            </a:r>
          </a:p>
          <a:p>
            <a:pPr marL="285750" indent="-285750">
              <a:buFont typeface="Arial" panose="020B0604020202020204" pitchFamily="34" charset="0"/>
              <a:buChar char="•"/>
            </a:pPr>
            <a:r>
              <a:rPr lang="en-US" sz="2100" dirty="0">
                <a:latin typeface="Garamond" panose="02020404030301010803" pitchFamily="18" charset="0"/>
              </a:rPr>
              <a:t>Gender</a:t>
            </a:r>
          </a:p>
          <a:p>
            <a:pPr marL="285750" indent="-285750">
              <a:buFont typeface="Arial" panose="020B0604020202020204" pitchFamily="34" charset="0"/>
              <a:buChar char="•"/>
            </a:pPr>
            <a:r>
              <a:rPr lang="en-US" sz="2100" dirty="0">
                <a:latin typeface="Garamond" panose="02020404030301010803" pitchFamily="18" charset="0"/>
              </a:rPr>
              <a:t>Income level</a:t>
            </a:r>
          </a:p>
          <a:p>
            <a:pPr marL="285750" indent="-285750">
              <a:buFont typeface="Arial" panose="020B0604020202020204" pitchFamily="34" charset="0"/>
              <a:buChar char="•"/>
            </a:pPr>
            <a:r>
              <a:rPr lang="en-US" sz="2100" dirty="0">
                <a:latin typeface="Garamond" panose="02020404030301010803" pitchFamily="18" charset="0"/>
              </a:rPr>
              <a:t>Education level</a:t>
            </a:r>
          </a:p>
          <a:p>
            <a:pPr marL="285750" indent="-285750">
              <a:buFont typeface="Arial" panose="020B0604020202020204" pitchFamily="34" charset="0"/>
              <a:buChar char="•"/>
            </a:pPr>
            <a:r>
              <a:rPr lang="en-US" sz="2100" dirty="0">
                <a:latin typeface="Garamond" panose="02020404030301010803" pitchFamily="18" charset="0"/>
              </a:rPr>
              <a:t>Marital or family status</a:t>
            </a:r>
          </a:p>
          <a:p>
            <a:pPr marL="285750" indent="-285750">
              <a:buFont typeface="Arial" panose="020B0604020202020204" pitchFamily="34" charset="0"/>
              <a:buChar char="•"/>
            </a:pPr>
            <a:r>
              <a:rPr lang="en-US" sz="2100" dirty="0">
                <a:latin typeface="Garamond" panose="02020404030301010803" pitchFamily="18" charset="0"/>
              </a:rPr>
              <a:t>Occupation</a:t>
            </a:r>
          </a:p>
          <a:p>
            <a:pPr marL="285750" indent="-285750">
              <a:buFont typeface="Arial" panose="020B0604020202020204" pitchFamily="34" charset="0"/>
              <a:buChar char="•"/>
            </a:pPr>
            <a:r>
              <a:rPr lang="en-US" sz="2100" dirty="0">
                <a:latin typeface="Garamond" panose="02020404030301010803" pitchFamily="18" charset="0"/>
              </a:rPr>
              <a:t>Ethnic background</a:t>
            </a:r>
          </a:p>
          <a:p>
            <a:endParaRPr lang="en-US" sz="2100" dirty="0">
              <a:latin typeface="Garamond" panose="02020404030301010803" pitchFamily="18" charset="0"/>
            </a:endParaRPr>
          </a:p>
        </p:txBody>
      </p:sp>
      <p:sp>
        <p:nvSpPr>
          <p:cNvPr id="9" name="TextBox 8"/>
          <p:cNvSpPr txBox="1"/>
          <p:nvPr/>
        </p:nvSpPr>
        <p:spPr>
          <a:xfrm>
            <a:off x="5040978" y="3214017"/>
            <a:ext cx="2737481" cy="2677656"/>
          </a:xfrm>
          <a:prstGeom prst="rect">
            <a:avLst/>
          </a:prstGeom>
          <a:noFill/>
        </p:spPr>
        <p:txBody>
          <a:bodyPr wrap="square" rtlCol="0">
            <a:spAutoFit/>
          </a:bodyPr>
          <a:lstStyle/>
          <a:p>
            <a:r>
              <a:rPr lang="en-US" sz="2100" b="1" dirty="0">
                <a:latin typeface="Garamond" panose="02020404030301010803" pitchFamily="18" charset="0"/>
              </a:rPr>
              <a:t>Psychographic Traits: </a:t>
            </a:r>
          </a:p>
          <a:p>
            <a:pPr marL="285750" indent="-285750">
              <a:buFont typeface="Arial" panose="020B0604020202020204" pitchFamily="34" charset="0"/>
              <a:buChar char="•"/>
            </a:pPr>
            <a:r>
              <a:rPr lang="en-US" sz="2100" dirty="0">
                <a:latin typeface="Garamond" panose="02020404030301010803" pitchFamily="18" charset="0"/>
              </a:rPr>
              <a:t>Personality</a:t>
            </a:r>
          </a:p>
          <a:p>
            <a:pPr marL="285750" indent="-285750">
              <a:buFont typeface="Arial" panose="020B0604020202020204" pitchFamily="34" charset="0"/>
              <a:buChar char="•"/>
            </a:pPr>
            <a:r>
              <a:rPr lang="en-US" sz="2100" dirty="0">
                <a:latin typeface="Garamond" panose="02020404030301010803" pitchFamily="18" charset="0"/>
              </a:rPr>
              <a:t>Attitudes</a:t>
            </a:r>
          </a:p>
          <a:p>
            <a:pPr marL="285750" indent="-285750">
              <a:buFont typeface="Arial" panose="020B0604020202020204" pitchFamily="34" charset="0"/>
              <a:buChar char="•"/>
            </a:pPr>
            <a:r>
              <a:rPr lang="en-US" sz="2100" dirty="0">
                <a:latin typeface="Garamond" panose="02020404030301010803" pitchFamily="18" charset="0"/>
              </a:rPr>
              <a:t>Values</a:t>
            </a:r>
          </a:p>
          <a:p>
            <a:pPr marL="285750" indent="-285750">
              <a:buFont typeface="Arial" panose="020B0604020202020204" pitchFamily="34" charset="0"/>
              <a:buChar char="•"/>
            </a:pPr>
            <a:r>
              <a:rPr lang="en-US" sz="2100" dirty="0">
                <a:latin typeface="Garamond" panose="02020404030301010803" pitchFamily="18" charset="0"/>
              </a:rPr>
              <a:t>Interests/hobbies</a:t>
            </a:r>
          </a:p>
          <a:p>
            <a:pPr marL="285750" indent="-285750">
              <a:buFont typeface="Arial" panose="020B0604020202020204" pitchFamily="34" charset="0"/>
              <a:buChar char="•"/>
            </a:pPr>
            <a:r>
              <a:rPr lang="en-US" sz="2100" dirty="0">
                <a:latin typeface="Garamond" panose="02020404030301010803" pitchFamily="18" charset="0"/>
              </a:rPr>
              <a:t>Lifestyles</a:t>
            </a:r>
          </a:p>
          <a:p>
            <a:pPr marL="285750" indent="-285750">
              <a:buFont typeface="Arial" panose="020B0604020202020204" pitchFamily="34" charset="0"/>
              <a:buChar char="•"/>
            </a:pPr>
            <a:r>
              <a:rPr lang="en-US" sz="2100" dirty="0">
                <a:latin typeface="Garamond" panose="02020404030301010803" pitchFamily="18" charset="0"/>
              </a:rPr>
              <a:t>Behavior</a:t>
            </a:r>
          </a:p>
          <a:p>
            <a:endParaRPr lang="en-US" sz="2100" dirty="0">
              <a:latin typeface="Garamond" panose="02020404030301010803" pitchFamily="18" charset="0"/>
            </a:endParaRPr>
          </a:p>
        </p:txBody>
      </p:sp>
      <p:sp>
        <p:nvSpPr>
          <p:cNvPr id="10" name="TextBox 9"/>
          <p:cNvSpPr txBox="1"/>
          <p:nvPr/>
        </p:nvSpPr>
        <p:spPr>
          <a:xfrm>
            <a:off x="2665613" y="2207340"/>
            <a:ext cx="6579220" cy="738664"/>
          </a:xfrm>
          <a:prstGeom prst="rect">
            <a:avLst/>
          </a:prstGeom>
          <a:noFill/>
        </p:spPr>
        <p:txBody>
          <a:bodyPr wrap="square" rtlCol="0">
            <a:spAutoFit/>
          </a:bodyPr>
          <a:lstStyle/>
          <a:p>
            <a:r>
              <a:rPr lang="en-US" sz="2100" dirty="0">
                <a:latin typeface="Garamond" panose="02020404030301010803" pitchFamily="18" charset="0"/>
              </a:rPr>
              <a:t>Target market is the end consumer to which the company wants to sell its end products too. </a:t>
            </a:r>
          </a:p>
        </p:txBody>
      </p:sp>
    </p:spTree>
    <p:extLst>
      <p:ext uri="{BB962C8B-B14F-4D97-AF65-F5344CB8AC3E}">
        <p14:creationId xmlns:p14="http://schemas.microsoft.com/office/powerpoint/2010/main" val="2869855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sp>
        <p:nvSpPr>
          <p:cNvPr id="6" name="TextBox 5"/>
          <p:cNvSpPr txBox="1"/>
          <p:nvPr/>
        </p:nvSpPr>
        <p:spPr>
          <a:xfrm>
            <a:off x="3228042" y="2310797"/>
            <a:ext cx="2687915" cy="569387"/>
          </a:xfrm>
          <a:prstGeom prst="rect">
            <a:avLst/>
          </a:prstGeom>
          <a:noFill/>
        </p:spPr>
        <p:txBody>
          <a:bodyPr wrap="none" rtlCol="0">
            <a:spAutoFit/>
          </a:bodyPr>
          <a:lstStyle/>
          <a:p>
            <a:r>
              <a:rPr lang="en-US" sz="3100" b="1" dirty="0">
                <a:latin typeface="Garamond" panose="02020404030301010803" pitchFamily="18" charset="0"/>
              </a:rPr>
              <a:t>Target Market </a:t>
            </a:r>
          </a:p>
        </p:txBody>
      </p:sp>
      <p:sp>
        <p:nvSpPr>
          <p:cNvPr id="10" name="TextBox 9"/>
          <p:cNvSpPr txBox="1"/>
          <p:nvPr/>
        </p:nvSpPr>
        <p:spPr>
          <a:xfrm>
            <a:off x="366913" y="3148197"/>
            <a:ext cx="8319887" cy="2862322"/>
          </a:xfrm>
          <a:prstGeom prst="rect">
            <a:avLst/>
          </a:prstGeom>
          <a:noFill/>
        </p:spPr>
        <p:txBody>
          <a:bodyPr wrap="square" rtlCol="0">
            <a:spAutoFit/>
          </a:bodyPr>
          <a:lstStyle/>
          <a:p>
            <a:pPr marL="342900" indent="-342900">
              <a:buFont typeface="Arial" panose="020B0604020202020204" pitchFamily="34" charset="0"/>
              <a:buChar char="•"/>
            </a:pPr>
            <a:r>
              <a:rPr lang="en-US" sz="3000" dirty="0">
                <a:latin typeface="Garamond" panose="02020404030301010803" pitchFamily="18" charset="0"/>
              </a:rPr>
              <a:t>If your target market is too broad you’re going to be wasting your </a:t>
            </a:r>
            <a:r>
              <a:rPr lang="en-US" sz="3000" b="1" dirty="0">
                <a:latin typeface="Garamond" panose="02020404030301010803" pitchFamily="18" charset="0"/>
              </a:rPr>
              <a:t>time</a:t>
            </a:r>
            <a:r>
              <a:rPr lang="en-US" sz="3000" dirty="0">
                <a:latin typeface="Garamond" panose="02020404030301010803" pitchFamily="18" charset="0"/>
              </a:rPr>
              <a:t>, </a:t>
            </a:r>
            <a:r>
              <a:rPr lang="en-US" sz="3000" b="1" dirty="0">
                <a:latin typeface="Garamond" panose="02020404030301010803" pitchFamily="18" charset="0"/>
              </a:rPr>
              <a:t>money</a:t>
            </a:r>
            <a:r>
              <a:rPr lang="en-US" sz="3000" dirty="0">
                <a:latin typeface="Garamond" panose="02020404030301010803" pitchFamily="18" charset="0"/>
              </a:rPr>
              <a:t> and </a:t>
            </a:r>
            <a:r>
              <a:rPr lang="en-US" sz="3000" b="1" dirty="0">
                <a:latin typeface="Garamond" panose="02020404030301010803" pitchFamily="18" charset="0"/>
              </a:rPr>
              <a:t>effort</a:t>
            </a:r>
            <a:r>
              <a:rPr lang="en-US" sz="3000" dirty="0">
                <a:latin typeface="Garamond" panose="02020404030301010803" pitchFamily="18" charset="0"/>
              </a:rPr>
              <a:t> </a:t>
            </a:r>
          </a:p>
          <a:p>
            <a:endParaRPr lang="en-US" sz="3000" dirty="0">
              <a:latin typeface="Garamond" panose="02020404030301010803" pitchFamily="18" charset="0"/>
            </a:endParaRPr>
          </a:p>
          <a:p>
            <a:pPr marL="342900" indent="-342900">
              <a:buFont typeface="Arial" panose="020B0604020202020204" pitchFamily="34" charset="0"/>
              <a:buChar char="•"/>
            </a:pPr>
            <a:r>
              <a:rPr lang="en-US" sz="3000" dirty="0">
                <a:latin typeface="Garamond" panose="02020404030301010803" pitchFamily="18" charset="0"/>
              </a:rPr>
              <a:t>Not everyone has the same problem, and sometimes different individuals need different solutions </a:t>
            </a:r>
          </a:p>
          <a:p>
            <a:endParaRPr lang="en-US" sz="3000" dirty="0">
              <a:latin typeface="Garamond" panose="02020404030301010803" pitchFamily="18" charset="0"/>
            </a:endParaRPr>
          </a:p>
        </p:txBody>
      </p:sp>
    </p:spTree>
    <p:extLst>
      <p:ext uri="{BB962C8B-B14F-4D97-AF65-F5344CB8AC3E}">
        <p14:creationId xmlns:p14="http://schemas.microsoft.com/office/powerpoint/2010/main" val="2497456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sp>
        <p:nvSpPr>
          <p:cNvPr id="6" name="TextBox 5"/>
          <p:cNvSpPr txBox="1"/>
          <p:nvPr/>
        </p:nvSpPr>
        <p:spPr>
          <a:xfrm>
            <a:off x="3228042" y="2133307"/>
            <a:ext cx="3037626" cy="569387"/>
          </a:xfrm>
          <a:prstGeom prst="rect">
            <a:avLst/>
          </a:prstGeom>
          <a:noFill/>
        </p:spPr>
        <p:txBody>
          <a:bodyPr wrap="none" rtlCol="0">
            <a:spAutoFit/>
          </a:bodyPr>
          <a:lstStyle/>
          <a:p>
            <a:r>
              <a:rPr lang="en-US" sz="3100" b="1" dirty="0">
                <a:latin typeface="Garamond" panose="02020404030301010803" pitchFamily="18" charset="0"/>
              </a:rPr>
              <a:t>Market Research</a:t>
            </a:r>
          </a:p>
        </p:txBody>
      </p:sp>
      <p:sp>
        <p:nvSpPr>
          <p:cNvPr id="10" name="TextBox 9"/>
          <p:cNvSpPr txBox="1"/>
          <p:nvPr/>
        </p:nvSpPr>
        <p:spPr>
          <a:xfrm>
            <a:off x="457200" y="2702694"/>
            <a:ext cx="8319887" cy="3323987"/>
          </a:xfrm>
          <a:prstGeom prst="rect">
            <a:avLst/>
          </a:prstGeom>
          <a:noFill/>
        </p:spPr>
        <p:txBody>
          <a:bodyPr wrap="square" rtlCol="0">
            <a:spAutoFit/>
          </a:bodyPr>
          <a:lstStyle/>
          <a:p>
            <a:pPr marL="342900" indent="-342900">
              <a:buFont typeface="Arial" panose="020B0604020202020204" pitchFamily="34" charset="0"/>
              <a:buChar char="•"/>
            </a:pPr>
            <a:r>
              <a:rPr lang="en-US" sz="3000" dirty="0">
                <a:latin typeface="Garamond" panose="02020404030301010803" pitchFamily="18" charset="0"/>
              </a:rPr>
              <a:t>Research has already been done – utilize it! </a:t>
            </a:r>
          </a:p>
          <a:p>
            <a:pPr marL="800100" lvl="1" indent="-342900">
              <a:buFont typeface="Arial" panose="020B0604020202020204" pitchFamily="34" charset="0"/>
              <a:buChar char="•"/>
            </a:pPr>
            <a:r>
              <a:rPr lang="en-US" sz="3000" dirty="0">
                <a:latin typeface="Garamond" panose="02020404030301010803" pitchFamily="18" charset="0"/>
              </a:rPr>
              <a:t>Databases available at your local Public Library (i.e. WPL – Jackie </a:t>
            </a:r>
            <a:r>
              <a:rPr lang="en-US" sz="3000" dirty="0" err="1">
                <a:latin typeface="Garamond" panose="02020404030301010803" pitchFamily="18" charset="0"/>
              </a:rPr>
              <a:t>Dzugan</a:t>
            </a:r>
            <a:r>
              <a:rPr lang="en-US" sz="3000" dirty="0">
                <a:latin typeface="Garamond" panose="02020404030301010803" pitchFamily="18" charset="0"/>
              </a:rPr>
              <a:t> – Business Librarian)</a:t>
            </a:r>
          </a:p>
          <a:p>
            <a:pPr lvl="1"/>
            <a:endParaRPr lang="en-US" sz="3000" dirty="0">
              <a:latin typeface="Garamond" panose="02020404030301010803" pitchFamily="18" charset="0"/>
            </a:endParaRPr>
          </a:p>
          <a:p>
            <a:pPr marL="457200" indent="-457200">
              <a:buFont typeface="Arial" panose="020B0604020202020204" pitchFamily="34" charset="0"/>
              <a:buChar char="•"/>
            </a:pPr>
            <a:r>
              <a:rPr lang="en-US" sz="3000" dirty="0">
                <a:latin typeface="Garamond" panose="02020404030301010803" pitchFamily="18" charset="0"/>
              </a:rPr>
              <a:t>Your Industry Association </a:t>
            </a:r>
          </a:p>
          <a:p>
            <a:pPr marL="914400" lvl="1" indent="-457200">
              <a:buFont typeface="Arial" panose="020B0604020202020204" pitchFamily="34" charset="0"/>
              <a:buChar char="•"/>
            </a:pPr>
            <a:r>
              <a:rPr lang="en-US" sz="3000" dirty="0">
                <a:latin typeface="Garamond" panose="02020404030301010803" pitchFamily="18" charset="0"/>
              </a:rPr>
              <a:t>They conduct market research and distribute, whether it’s online, or via mailings </a:t>
            </a:r>
          </a:p>
        </p:txBody>
      </p:sp>
    </p:spTree>
    <p:extLst>
      <p:ext uri="{BB962C8B-B14F-4D97-AF65-F5344CB8AC3E}">
        <p14:creationId xmlns:p14="http://schemas.microsoft.com/office/powerpoint/2010/main" val="174950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sp>
        <p:nvSpPr>
          <p:cNvPr id="6" name="TextBox 5"/>
          <p:cNvSpPr txBox="1"/>
          <p:nvPr/>
        </p:nvSpPr>
        <p:spPr>
          <a:xfrm>
            <a:off x="3228042" y="2133307"/>
            <a:ext cx="3037626" cy="569387"/>
          </a:xfrm>
          <a:prstGeom prst="rect">
            <a:avLst/>
          </a:prstGeom>
          <a:noFill/>
        </p:spPr>
        <p:txBody>
          <a:bodyPr wrap="none" rtlCol="0">
            <a:spAutoFit/>
          </a:bodyPr>
          <a:lstStyle/>
          <a:p>
            <a:r>
              <a:rPr lang="en-US" sz="3100" b="1" dirty="0">
                <a:latin typeface="Garamond" panose="02020404030301010803" pitchFamily="18" charset="0"/>
              </a:rPr>
              <a:t>Market Research</a:t>
            </a:r>
          </a:p>
        </p:txBody>
      </p:sp>
      <p:sp>
        <p:nvSpPr>
          <p:cNvPr id="10" name="TextBox 9"/>
          <p:cNvSpPr txBox="1"/>
          <p:nvPr/>
        </p:nvSpPr>
        <p:spPr>
          <a:xfrm>
            <a:off x="457200" y="2702694"/>
            <a:ext cx="8319887" cy="2400657"/>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Garamond" panose="02020404030301010803" pitchFamily="18" charset="0"/>
              </a:rPr>
              <a:t>Conduct your own market research </a:t>
            </a:r>
          </a:p>
          <a:p>
            <a:pPr marL="800100" lvl="1" indent="-342900">
              <a:buFont typeface="Arial" panose="020B0604020202020204" pitchFamily="34" charset="0"/>
              <a:buChar char="•"/>
            </a:pPr>
            <a:r>
              <a:rPr lang="en-US" sz="3000" dirty="0">
                <a:latin typeface="Garamond" panose="02020404030301010803" pitchFamily="18" charset="0"/>
              </a:rPr>
              <a:t>In-person conversations</a:t>
            </a:r>
          </a:p>
          <a:p>
            <a:pPr marL="800100" lvl="1" indent="-342900">
              <a:buFont typeface="Arial" panose="020B0604020202020204" pitchFamily="34" charset="0"/>
              <a:buChar char="•"/>
            </a:pPr>
            <a:r>
              <a:rPr lang="en-US" sz="3000" dirty="0">
                <a:latin typeface="Garamond" panose="02020404030301010803" pitchFamily="18" charset="0"/>
              </a:rPr>
              <a:t>Online surveys </a:t>
            </a:r>
          </a:p>
          <a:p>
            <a:pPr marL="800100" lvl="1" indent="-342900">
              <a:buFont typeface="Arial" panose="020B0604020202020204" pitchFamily="34" charset="0"/>
              <a:buChar char="•"/>
            </a:pPr>
            <a:r>
              <a:rPr lang="en-US" sz="3000" dirty="0">
                <a:latin typeface="Garamond" panose="02020404030301010803" pitchFamily="18" charset="0"/>
              </a:rPr>
              <a:t>Gather feedback from social media </a:t>
            </a:r>
          </a:p>
          <a:p>
            <a:endParaRPr lang="en-US" sz="3000" dirty="0">
              <a:latin typeface="Garamond" panose="02020404030301010803" pitchFamily="18" charset="0"/>
            </a:endParaRPr>
          </a:p>
        </p:txBody>
      </p:sp>
    </p:spTree>
    <p:extLst>
      <p:ext uri="{BB962C8B-B14F-4D97-AF65-F5344CB8AC3E}">
        <p14:creationId xmlns:p14="http://schemas.microsoft.com/office/powerpoint/2010/main" val="2420995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3"/>
          <p:cNvSpPr>
            <a:spLocks noGrp="1"/>
          </p:cNvSpPr>
          <p:nvPr>
            <p:ph type="title"/>
          </p:nvPr>
        </p:nvSpPr>
        <p:spPr>
          <a:xfrm>
            <a:off x="334963" y="2427890"/>
            <a:ext cx="8229600" cy="394685"/>
          </a:xfrm>
        </p:spPr>
        <p:txBody>
          <a:bodyPr>
            <a:normAutofit fontScale="90000"/>
          </a:bodyPr>
          <a:lstStyle/>
          <a:p>
            <a:br>
              <a:rPr lang="en-US" sz="2500" dirty="0"/>
            </a:br>
            <a:endParaRPr lang="en-US" sz="2500" b="0" dirty="0"/>
          </a:p>
        </p:txBody>
      </p:sp>
      <p:sp>
        <p:nvSpPr>
          <p:cNvPr id="5" name="Content Placeholder 5"/>
          <p:cNvSpPr txBox="1">
            <a:spLocks/>
          </p:cNvSpPr>
          <p:nvPr/>
        </p:nvSpPr>
        <p:spPr>
          <a:xfrm>
            <a:off x="457200" y="2870966"/>
            <a:ext cx="8229600" cy="367783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endParaRPr lang="en-US" dirty="0"/>
          </a:p>
          <a:p>
            <a:pPr fontAlgn="auto">
              <a:spcAft>
                <a:spcPts val="0"/>
              </a:spcAft>
            </a:pPr>
            <a:endParaRPr lang="en-US" dirty="0"/>
          </a:p>
          <a:p>
            <a:pPr fontAlgn="auto">
              <a:spcAft>
                <a:spcPts val="0"/>
              </a:spcAft>
            </a:pPr>
            <a:endParaRPr lang="en-US" dirty="0"/>
          </a:p>
        </p:txBody>
      </p:sp>
      <p:sp>
        <p:nvSpPr>
          <p:cNvPr id="9" name="Footer Placeholder 1"/>
          <p:cNvSpPr>
            <a:spLocks noGrp="1"/>
          </p:cNvSpPr>
          <p:nvPr>
            <p:ph type="ftr" sz="quarter" idx="11"/>
          </p:nvPr>
        </p:nvSpPr>
        <p:spPr>
          <a:xfrm>
            <a:off x="1198176" y="6394176"/>
            <a:ext cx="6999893" cy="463824"/>
          </a:xfrm>
        </p:spPr>
        <p:txBody>
          <a:bodyPr/>
          <a:lstStyle/>
          <a:p>
            <a:pPr>
              <a:defRPr/>
            </a:pPr>
            <a:r>
              <a:rPr lang="en-US" sz="1200" dirty="0">
                <a:latin typeface="Garamond" panose="02020404030301010803" pitchFamily="18" charset="0"/>
              </a:rPr>
              <a:t>www.CWEonline.org  |   Eastern MA   |   Central MA  |  Rhode Island |   New Hampshire |   Vermont</a:t>
            </a:r>
          </a:p>
        </p:txBody>
      </p:sp>
      <p:pic>
        <p:nvPicPr>
          <p:cNvPr id="2" name="Picture 1"/>
          <p:cNvPicPr>
            <a:picLocks noChangeAspect="1"/>
          </p:cNvPicPr>
          <p:nvPr/>
        </p:nvPicPr>
        <p:blipFill>
          <a:blip r:embed="rId3"/>
          <a:stretch>
            <a:fillRect/>
          </a:stretch>
        </p:blipFill>
        <p:spPr>
          <a:xfrm>
            <a:off x="2036763" y="2190944"/>
            <a:ext cx="4826000" cy="4179036"/>
          </a:xfrm>
          <a:prstGeom prst="rect">
            <a:avLst/>
          </a:prstGeom>
        </p:spPr>
      </p:pic>
    </p:spTree>
    <p:extLst>
      <p:ext uri="{BB962C8B-B14F-4D97-AF65-F5344CB8AC3E}">
        <p14:creationId xmlns:p14="http://schemas.microsoft.com/office/powerpoint/2010/main" val="1834908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pic>
        <p:nvPicPr>
          <p:cNvPr id="7" name="Picture 6"/>
          <p:cNvPicPr>
            <a:picLocks noChangeAspect="1"/>
          </p:cNvPicPr>
          <p:nvPr/>
        </p:nvPicPr>
        <p:blipFill>
          <a:blip r:embed="rId3"/>
          <a:stretch>
            <a:fillRect/>
          </a:stretch>
        </p:blipFill>
        <p:spPr>
          <a:xfrm>
            <a:off x="1765493" y="2114735"/>
            <a:ext cx="5613013" cy="4743265"/>
          </a:xfrm>
          <a:prstGeom prst="rect">
            <a:avLst/>
          </a:prstGeom>
        </p:spPr>
      </p:pic>
      <p:pic>
        <p:nvPicPr>
          <p:cNvPr id="10" name="Picture 9"/>
          <p:cNvPicPr>
            <a:picLocks noChangeAspect="1"/>
          </p:cNvPicPr>
          <p:nvPr/>
        </p:nvPicPr>
        <p:blipFill>
          <a:blip r:embed="rId4"/>
          <a:stretch>
            <a:fillRect/>
          </a:stretch>
        </p:blipFill>
        <p:spPr>
          <a:xfrm>
            <a:off x="1990085" y="1082159"/>
            <a:ext cx="5163828" cy="1036081"/>
          </a:xfrm>
          <a:prstGeom prst="rect">
            <a:avLst/>
          </a:prstGeom>
        </p:spPr>
      </p:pic>
    </p:spTree>
    <p:extLst>
      <p:ext uri="{BB962C8B-B14F-4D97-AF65-F5344CB8AC3E}">
        <p14:creationId xmlns:p14="http://schemas.microsoft.com/office/powerpoint/2010/main" val="2454641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820436" y="2090102"/>
            <a:ext cx="5503127" cy="4762321"/>
          </a:xfrm>
          <a:prstGeom prst="rect">
            <a:avLst/>
          </a:prstGeom>
        </p:spPr>
      </p:pic>
      <p:pic>
        <p:nvPicPr>
          <p:cNvPr id="6" name="Picture 5"/>
          <p:cNvPicPr>
            <a:picLocks noChangeAspect="1"/>
          </p:cNvPicPr>
          <p:nvPr/>
        </p:nvPicPr>
        <p:blipFill>
          <a:blip r:embed="rId4"/>
          <a:stretch>
            <a:fillRect/>
          </a:stretch>
        </p:blipFill>
        <p:spPr>
          <a:xfrm>
            <a:off x="2181863" y="1053636"/>
            <a:ext cx="4780272" cy="1030889"/>
          </a:xfrm>
          <a:prstGeom prst="rect">
            <a:avLst/>
          </a:prstGeom>
        </p:spPr>
      </p:pic>
    </p:spTree>
    <p:extLst>
      <p:ext uri="{BB962C8B-B14F-4D97-AF65-F5344CB8AC3E}">
        <p14:creationId xmlns:p14="http://schemas.microsoft.com/office/powerpoint/2010/main" val="261091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nvSpPr>
        <p:spPr>
          <a:xfrm>
            <a:off x="0" y="6254339"/>
            <a:ext cx="9144000" cy="46382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US" sz="1200" dirty="0">
                <a:latin typeface="Garamond" panose="02020404030301010803" pitchFamily="18" charset="0"/>
              </a:rPr>
              <a:t>www.CWEonline.org  |   Eastern MA   |   Central MA  |  Rhode Island |   New Hampshire |   Vermont</a:t>
            </a:r>
          </a:p>
        </p:txBody>
      </p:sp>
      <p:sp>
        <p:nvSpPr>
          <p:cNvPr id="6" name="Content Placeholder 2"/>
          <p:cNvSpPr txBox="1">
            <a:spLocks/>
          </p:cNvSpPr>
          <p:nvPr/>
        </p:nvSpPr>
        <p:spPr>
          <a:xfrm>
            <a:off x="350520" y="2343013"/>
            <a:ext cx="8229600" cy="4375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a:buNone/>
            </a:pPr>
            <a:endParaRPr lang="en-US" altLang="en-US" dirty="0">
              <a:solidFill>
                <a:schemeClr val="accent2"/>
              </a:solidFill>
              <a:latin typeface="Garamond" panose="02020404030301010803" pitchFamily="18" charset="0"/>
            </a:endParaRPr>
          </a:p>
          <a:p>
            <a:pPr marL="0" indent="0" fontAlgn="auto">
              <a:spcAft>
                <a:spcPts val="0"/>
              </a:spcAft>
              <a:buFont typeface="Arial"/>
              <a:buNone/>
            </a:pPr>
            <a:endParaRPr lang="en-US" dirty="0"/>
          </a:p>
        </p:txBody>
      </p:sp>
      <p:sp>
        <p:nvSpPr>
          <p:cNvPr id="2" name="TextBox 1"/>
          <p:cNvSpPr txBox="1"/>
          <p:nvPr/>
        </p:nvSpPr>
        <p:spPr>
          <a:xfrm>
            <a:off x="925551" y="2698595"/>
            <a:ext cx="5911811" cy="2862322"/>
          </a:xfrm>
          <a:prstGeom prst="rect">
            <a:avLst/>
          </a:prstGeom>
          <a:noFill/>
        </p:spPr>
        <p:txBody>
          <a:bodyPr wrap="none" rtlCol="0">
            <a:spAutoFit/>
          </a:bodyPr>
          <a:lstStyle/>
          <a:p>
            <a:pPr marL="457200" indent="-457200">
              <a:buFont typeface="Arial" panose="020B0604020202020204" pitchFamily="34" charset="0"/>
              <a:buChar char="•"/>
            </a:pPr>
            <a:r>
              <a:rPr lang="en-US" sz="3000" dirty="0">
                <a:latin typeface="Garamond" panose="02020404030301010803" pitchFamily="18" charset="0"/>
              </a:rPr>
              <a:t>Common Pitfalls </a:t>
            </a:r>
          </a:p>
          <a:p>
            <a:pPr marL="457200" indent="-457200">
              <a:buFont typeface="Arial" panose="020B0604020202020204" pitchFamily="34" charset="0"/>
              <a:buChar char="•"/>
            </a:pPr>
            <a:r>
              <a:rPr lang="en-US" sz="3000" dirty="0">
                <a:latin typeface="Garamond" panose="02020404030301010803" pitchFamily="18" charset="0"/>
              </a:rPr>
              <a:t>What is Social Media Marketing</a:t>
            </a:r>
          </a:p>
          <a:p>
            <a:pPr marL="457200" indent="-457200">
              <a:buFont typeface="Arial" panose="020B0604020202020204" pitchFamily="34" charset="0"/>
              <a:buChar char="•"/>
            </a:pPr>
            <a:r>
              <a:rPr lang="en-US" sz="3000" dirty="0">
                <a:latin typeface="Garamond" panose="02020404030301010803" pitchFamily="18" charset="0"/>
              </a:rPr>
              <a:t>Understanding your Target Market </a:t>
            </a:r>
          </a:p>
          <a:p>
            <a:pPr marL="457200" indent="-457200">
              <a:buFont typeface="Arial" panose="020B0604020202020204" pitchFamily="34" charset="0"/>
              <a:buChar char="•"/>
            </a:pPr>
            <a:r>
              <a:rPr lang="en-US" sz="3000" dirty="0">
                <a:latin typeface="Garamond" panose="02020404030301010803" pitchFamily="18" charset="0"/>
              </a:rPr>
              <a:t>Review Navigating each Platform</a:t>
            </a:r>
          </a:p>
          <a:p>
            <a:pPr marL="457200" indent="-457200">
              <a:buFont typeface="Arial" panose="020B0604020202020204" pitchFamily="34" charset="0"/>
              <a:buChar char="•"/>
            </a:pPr>
            <a:r>
              <a:rPr lang="en-US" sz="3000" dirty="0">
                <a:latin typeface="Garamond" panose="02020404030301010803" pitchFamily="18" charset="0"/>
              </a:rPr>
              <a:t>Review Time Saving Tools</a:t>
            </a:r>
          </a:p>
          <a:p>
            <a:pPr marL="457200" indent="-457200">
              <a:buFont typeface="Arial" panose="020B0604020202020204" pitchFamily="34" charset="0"/>
              <a:buChar char="•"/>
            </a:pPr>
            <a:r>
              <a:rPr lang="en-US" sz="3000" dirty="0">
                <a:latin typeface="Garamond" panose="02020404030301010803" pitchFamily="18" charset="0"/>
              </a:rPr>
              <a:t>Review Types of Content to Post </a:t>
            </a:r>
          </a:p>
        </p:txBody>
      </p:sp>
      <p:sp>
        <p:nvSpPr>
          <p:cNvPr id="3" name="TextBox 2"/>
          <p:cNvSpPr txBox="1"/>
          <p:nvPr/>
        </p:nvSpPr>
        <p:spPr>
          <a:xfrm>
            <a:off x="350520" y="2129208"/>
            <a:ext cx="1680268" cy="569387"/>
          </a:xfrm>
          <a:prstGeom prst="rect">
            <a:avLst/>
          </a:prstGeom>
          <a:noFill/>
        </p:spPr>
        <p:txBody>
          <a:bodyPr wrap="none" rtlCol="0">
            <a:spAutoFit/>
          </a:bodyPr>
          <a:lstStyle/>
          <a:p>
            <a:r>
              <a:rPr lang="en-US" sz="3100" b="1" dirty="0">
                <a:latin typeface="Garamond" panose="02020404030301010803" pitchFamily="18" charset="0"/>
              </a:rPr>
              <a:t>Agenda: </a:t>
            </a:r>
          </a:p>
        </p:txBody>
      </p:sp>
    </p:spTree>
    <p:extLst>
      <p:ext uri="{BB962C8B-B14F-4D97-AF65-F5344CB8AC3E}">
        <p14:creationId xmlns:p14="http://schemas.microsoft.com/office/powerpoint/2010/main" val="2116420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pic>
        <p:nvPicPr>
          <p:cNvPr id="5" name="Picture 4"/>
          <p:cNvPicPr>
            <a:picLocks noChangeAspect="1"/>
          </p:cNvPicPr>
          <p:nvPr/>
        </p:nvPicPr>
        <p:blipFill>
          <a:blip r:embed="rId3"/>
          <a:stretch>
            <a:fillRect/>
          </a:stretch>
        </p:blipFill>
        <p:spPr>
          <a:xfrm>
            <a:off x="1808472" y="2104021"/>
            <a:ext cx="5527056" cy="4753979"/>
          </a:xfrm>
          <a:prstGeom prst="rect">
            <a:avLst/>
          </a:prstGeom>
        </p:spPr>
      </p:pic>
      <p:pic>
        <p:nvPicPr>
          <p:cNvPr id="6" name="Picture 5"/>
          <p:cNvPicPr>
            <a:picLocks noChangeAspect="1"/>
          </p:cNvPicPr>
          <p:nvPr/>
        </p:nvPicPr>
        <p:blipFill>
          <a:blip r:embed="rId4"/>
          <a:stretch>
            <a:fillRect/>
          </a:stretch>
        </p:blipFill>
        <p:spPr>
          <a:xfrm>
            <a:off x="2112458" y="1076270"/>
            <a:ext cx="4919083" cy="1027751"/>
          </a:xfrm>
          <a:prstGeom prst="rect">
            <a:avLst/>
          </a:prstGeom>
        </p:spPr>
      </p:pic>
    </p:spTree>
    <p:extLst>
      <p:ext uri="{BB962C8B-B14F-4D97-AF65-F5344CB8AC3E}">
        <p14:creationId xmlns:p14="http://schemas.microsoft.com/office/powerpoint/2010/main" val="639668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457200" y="1600200"/>
            <a:ext cx="82296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2800" kern="1200">
                <a:solidFill>
                  <a:schemeClr val="tx1"/>
                </a:solidFill>
                <a:latin typeface="Garamond" pitchFamily="18" charset="0"/>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Garamond" pitchFamily="18" charset="0"/>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Garamond"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lnSpc>
                <a:spcPct val="73000"/>
              </a:lnSpc>
              <a:spcAft>
                <a:spcPts val="0"/>
              </a:spcAft>
              <a:buClr>
                <a:srgbClr val="333399"/>
              </a:buClr>
              <a:buFontTx/>
              <a:buNone/>
              <a:defRPr/>
            </a:pPr>
            <a:r>
              <a:rPr lang="en-US" altLang="en-US" b="1" dirty="0">
                <a:solidFill>
                  <a:srgbClr val="4448A3"/>
                </a:solidFill>
              </a:rPr>
              <a:t>    </a:t>
            </a:r>
          </a:p>
          <a:p>
            <a:pPr fontAlgn="auto">
              <a:spcAft>
                <a:spcPts val="0"/>
              </a:spcAft>
              <a:defRPr/>
            </a:pPr>
            <a:endParaRPr lang="en-US" altLang="en-US" sz="2400" b="1" u="sng" dirty="0"/>
          </a:p>
          <a:p>
            <a:pPr fontAlgn="auto">
              <a:lnSpc>
                <a:spcPct val="73000"/>
              </a:lnSpc>
              <a:spcAft>
                <a:spcPts val="0"/>
              </a:spcAft>
              <a:buClr>
                <a:srgbClr val="333399"/>
              </a:buClr>
              <a:defRPr/>
            </a:pPr>
            <a:endParaRPr lang="en-US" altLang="en-US" sz="2400" dirty="0">
              <a:solidFill>
                <a:srgbClr val="4A63AE"/>
              </a:solidFill>
              <a:latin typeface="Calibri" pitchFamily="34" charset="0"/>
            </a:endParaRPr>
          </a:p>
          <a:p>
            <a:pPr fontAlgn="auto">
              <a:lnSpc>
                <a:spcPct val="73000"/>
              </a:lnSpc>
              <a:spcAft>
                <a:spcPts val="0"/>
              </a:spcAft>
              <a:buClr>
                <a:srgbClr val="333399"/>
              </a:buClr>
              <a:defRPr/>
            </a:pPr>
            <a:endParaRPr lang="en-US" altLang="en-US" b="1" dirty="0">
              <a:solidFill>
                <a:srgbClr val="4A63AE"/>
              </a:solidFill>
              <a:latin typeface="Calibri" pitchFamily="34" charset="0"/>
            </a:endParaRPr>
          </a:p>
        </p:txBody>
      </p:sp>
      <p:sp>
        <p:nvSpPr>
          <p:cNvPr id="2" name="Footer Placeholder 1"/>
          <p:cNvSpPr>
            <a:spLocks noGrp="1"/>
          </p:cNvSpPr>
          <p:nvPr>
            <p:ph type="ftr" sz="quarter" idx="11"/>
          </p:nvPr>
        </p:nvSpPr>
        <p:spPr>
          <a:xfrm>
            <a:off x="1198176" y="6394176"/>
            <a:ext cx="6999893" cy="463824"/>
          </a:xfrm>
        </p:spPr>
        <p:txBody>
          <a:bodyPr/>
          <a:lstStyle/>
          <a:p>
            <a:pPr>
              <a:defRPr/>
            </a:pPr>
            <a:endParaRPr lang="en-US" sz="1200" dirty="0">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1808471" y="2104021"/>
            <a:ext cx="5527055" cy="4745092"/>
          </a:xfrm>
          <a:prstGeom prst="rect">
            <a:avLst/>
          </a:prstGeom>
        </p:spPr>
      </p:pic>
      <p:pic>
        <p:nvPicPr>
          <p:cNvPr id="4" name="Picture 3"/>
          <p:cNvPicPr>
            <a:picLocks noChangeAspect="1"/>
          </p:cNvPicPr>
          <p:nvPr/>
        </p:nvPicPr>
        <p:blipFill>
          <a:blip r:embed="rId4"/>
          <a:stretch>
            <a:fillRect/>
          </a:stretch>
        </p:blipFill>
        <p:spPr>
          <a:xfrm>
            <a:off x="1980559" y="1045953"/>
            <a:ext cx="5182878" cy="1058068"/>
          </a:xfrm>
          <a:prstGeom prst="rect">
            <a:avLst/>
          </a:prstGeom>
        </p:spPr>
      </p:pic>
    </p:spTree>
    <p:extLst>
      <p:ext uri="{BB962C8B-B14F-4D97-AF65-F5344CB8AC3E}">
        <p14:creationId xmlns:p14="http://schemas.microsoft.com/office/powerpoint/2010/main" val="1119585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Social Media Platforms</a:t>
            </a:r>
          </a:p>
        </p:txBody>
      </p:sp>
    </p:spTree>
    <p:extLst>
      <p:ext uri="{BB962C8B-B14F-4D97-AF65-F5344CB8AC3E}">
        <p14:creationId xmlns:p14="http://schemas.microsoft.com/office/powerpoint/2010/main" val="414984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7E0BDC-EC53-429C-92DA-1C277EB6313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28650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F46189-44CA-4E80-A5EA-6D71BC80A93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90050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C30687-4231-4599-AE39-9CC81B99641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01588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A19F48-AEF1-4B18-8121-AD7E149C9EB9}"/>
              </a:ext>
            </a:extLst>
          </p:cNvPr>
          <p:cNvPicPr>
            <a:picLocks noChangeAspect="1"/>
          </p:cNvPicPr>
          <p:nvPr/>
        </p:nvPicPr>
        <p:blipFill>
          <a:blip r:embed="rId2"/>
          <a:stretch>
            <a:fillRect/>
          </a:stretch>
        </p:blipFill>
        <p:spPr>
          <a:xfrm>
            <a:off x="-88900" y="0"/>
            <a:ext cx="9186219" cy="6858000"/>
          </a:xfrm>
          <a:prstGeom prst="rect">
            <a:avLst/>
          </a:prstGeom>
        </p:spPr>
      </p:pic>
    </p:spTree>
    <p:extLst>
      <p:ext uri="{BB962C8B-B14F-4D97-AF65-F5344CB8AC3E}">
        <p14:creationId xmlns:p14="http://schemas.microsoft.com/office/powerpoint/2010/main" val="277497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Saving Tools</a:t>
            </a:r>
          </a:p>
        </p:txBody>
      </p:sp>
    </p:spTree>
    <p:extLst>
      <p:ext uri="{BB962C8B-B14F-4D97-AF65-F5344CB8AC3E}">
        <p14:creationId xmlns:p14="http://schemas.microsoft.com/office/powerpoint/2010/main" val="1262226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txBox="1">
            <a:spLocks noChangeArrowheads="1"/>
          </p:cNvSpPr>
          <p:nvPr/>
        </p:nvSpPr>
        <p:spPr bwMode="auto">
          <a:xfrm>
            <a:off x="300038" y="2257108"/>
            <a:ext cx="8229600" cy="3051492"/>
          </a:xfrm>
          <a:prstGeom prst="rect">
            <a:avLst/>
          </a:prstGeom>
          <a:noFill/>
          <a:ln w="9525">
            <a:noFill/>
            <a:miter lim="800000"/>
            <a:headEnd/>
            <a:tailEnd/>
          </a:ln>
        </p:spPr>
        <p:txBody>
          <a:bodyPr/>
          <a:lstStyle/>
          <a:p>
            <a:pPr lvl="1">
              <a:lnSpc>
                <a:spcPct val="80000"/>
              </a:lnSpc>
              <a:buFont typeface="Arial" charset="0"/>
              <a:buChar char="•"/>
              <a:defRPr/>
            </a:pPr>
            <a:r>
              <a:rPr lang="en-US" altLang="en-US" sz="3600" dirty="0" err="1">
                <a:latin typeface="Garamond" panose="02020404030301010803" pitchFamily="18" charset="0"/>
                <a:hlinkClick r:id="rId3"/>
              </a:rPr>
              <a:t>Hootsuite</a:t>
            </a:r>
            <a:r>
              <a:rPr lang="en-US" altLang="en-US" sz="3600" dirty="0">
                <a:latin typeface="Garamond" panose="02020404030301010803" pitchFamily="18" charset="0"/>
              </a:rPr>
              <a:t> (Manages Facebook, Twitter,   </a:t>
            </a:r>
          </a:p>
          <a:p>
            <a:pPr lvl="1">
              <a:lnSpc>
                <a:spcPct val="80000"/>
              </a:lnSpc>
              <a:defRPr/>
            </a:pPr>
            <a:r>
              <a:rPr lang="en-US" altLang="en-US" sz="3600" dirty="0">
                <a:latin typeface="Garamond" panose="02020404030301010803" pitchFamily="18" charset="0"/>
              </a:rPr>
              <a:t> LinkedIn, Instagram, etc.) </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err="1">
                <a:latin typeface="Garamond" panose="02020404030301010803" pitchFamily="18" charset="0"/>
                <a:hlinkClick r:id="rId3"/>
              </a:rPr>
              <a:t>Planoly</a:t>
            </a:r>
            <a:r>
              <a:rPr lang="en-US" altLang="en-US" sz="3600" dirty="0">
                <a:latin typeface="Garamond" panose="02020404030301010803" pitchFamily="18" charset="0"/>
              </a:rPr>
              <a:t> (Instagram)</a:t>
            </a:r>
          </a:p>
          <a:p>
            <a:pPr lvl="1">
              <a:lnSpc>
                <a:spcPct val="80000"/>
              </a:lnSpc>
              <a:buFont typeface="Arial" charset="0"/>
              <a:buChar char="•"/>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hlinkClick r:id="rId4"/>
              </a:rPr>
              <a:t>Constant Contact </a:t>
            </a:r>
            <a:r>
              <a:rPr lang="en-US" altLang="en-US" sz="3600" dirty="0">
                <a:latin typeface="Garamond" panose="02020404030301010803" pitchFamily="18" charset="0"/>
              </a:rPr>
              <a:t>(Website builder, email social media manager and scheduler.)</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rPr>
              <a:t>Facebook has a built in scheduler </a:t>
            </a:r>
          </a:p>
        </p:txBody>
      </p:sp>
      <p:sp>
        <p:nvSpPr>
          <p:cNvPr id="7" name="Footer Placeholder 1"/>
          <p:cNvSpPr>
            <a:spLocks noGrp="1"/>
          </p:cNvSpPr>
          <p:nvPr>
            <p:ph type="ftr" sz="quarter" idx="11"/>
          </p:nvPr>
        </p:nvSpPr>
        <p:spPr>
          <a:xfrm>
            <a:off x="1198176" y="6394176"/>
            <a:ext cx="6999893" cy="463824"/>
          </a:xfrm>
        </p:spPr>
        <p:txBody>
          <a:bodyPr/>
          <a:lstStyle/>
          <a:p>
            <a:pPr>
              <a:defRPr/>
            </a:pPr>
            <a:r>
              <a:rPr lang="en-US" sz="1200" dirty="0">
                <a:latin typeface="Garamond" panose="02020404030301010803" pitchFamily="18" charset="0"/>
              </a:rPr>
              <a:t>www.CWEonline.org  |   Eastern MA   |   Central MA  |  Rhode Island |   New Hampshire |   Vermont</a:t>
            </a:r>
          </a:p>
        </p:txBody>
      </p:sp>
    </p:spTree>
    <p:extLst>
      <p:ext uri="{BB962C8B-B14F-4D97-AF65-F5344CB8AC3E}">
        <p14:creationId xmlns:p14="http://schemas.microsoft.com/office/powerpoint/2010/main" val="3393609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Helpful Tools</a:t>
            </a:r>
          </a:p>
        </p:txBody>
      </p:sp>
    </p:spTree>
    <p:extLst>
      <p:ext uri="{BB962C8B-B14F-4D97-AF65-F5344CB8AC3E}">
        <p14:creationId xmlns:p14="http://schemas.microsoft.com/office/powerpoint/2010/main" val="817417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Common Pitfalls</a:t>
            </a:r>
            <a:endParaRPr lang="en-US" dirty="0"/>
          </a:p>
        </p:txBody>
      </p:sp>
    </p:spTree>
    <p:extLst>
      <p:ext uri="{BB962C8B-B14F-4D97-AF65-F5344CB8AC3E}">
        <p14:creationId xmlns:p14="http://schemas.microsoft.com/office/powerpoint/2010/main" val="3186686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txBox="1">
            <a:spLocks noChangeArrowheads="1"/>
          </p:cNvSpPr>
          <p:nvPr/>
        </p:nvSpPr>
        <p:spPr bwMode="auto">
          <a:xfrm>
            <a:off x="583322" y="2841308"/>
            <a:ext cx="8229600" cy="3051492"/>
          </a:xfrm>
          <a:prstGeom prst="rect">
            <a:avLst/>
          </a:prstGeom>
          <a:noFill/>
          <a:ln w="9525">
            <a:noFill/>
            <a:miter lim="800000"/>
            <a:headEnd/>
            <a:tailEnd/>
          </a:ln>
        </p:spPr>
        <p:txBody>
          <a:bodyPr/>
          <a:lstStyle/>
          <a:p>
            <a:pPr lvl="1">
              <a:lnSpc>
                <a:spcPct val="80000"/>
              </a:lnSpc>
              <a:buFont typeface="Arial" charset="0"/>
              <a:buChar char="•"/>
              <a:defRPr/>
            </a:pPr>
            <a:r>
              <a:rPr lang="en-US" altLang="en-US" sz="3600" dirty="0">
                <a:latin typeface="Garamond" panose="02020404030301010803" pitchFamily="18" charset="0"/>
                <a:hlinkClick r:id="rId3"/>
              </a:rPr>
              <a:t>Canva</a:t>
            </a:r>
            <a:r>
              <a:rPr lang="en-US" altLang="en-US" sz="3600" dirty="0">
                <a:latin typeface="Garamond" panose="02020404030301010803" pitchFamily="18" charset="0"/>
              </a:rPr>
              <a:t> – Pre-set templates for social  </a:t>
            </a:r>
          </a:p>
          <a:p>
            <a:pPr lvl="1">
              <a:lnSpc>
                <a:spcPct val="80000"/>
              </a:lnSpc>
              <a:defRPr/>
            </a:pPr>
            <a:r>
              <a:rPr lang="en-US" altLang="en-US" sz="3600" dirty="0">
                <a:latin typeface="Garamond" panose="02020404030301010803" pitchFamily="18" charset="0"/>
              </a:rPr>
              <a:t>               media posts</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err="1">
                <a:latin typeface="Garamond" panose="02020404030301010803" pitchFamily="18" charset="0"/>
                <a:hlinkClick r:id="rId3"/>
              </a:rPr>
              <a:t>Pexels</a:t>
            </a:r>
            <a:r>
              <a:rPr lang="en-US" altLang="en-US" sz="3600" dirty="0">
                <a:latin typeface="Garamond" panose="02020404030301010803" pitchFamily="18" charset="0"/>
              </a:rPr>
              <a:t> -  Free, high quality stock photos </a:t>
            </a:r>
          </a:p>
          <a:p>
            <a:pPr lvl="1">
              <a:lnSpc>
                <a:spcPct val="80000"/>
              </a:lnSpc>
              <a:defRPr/>
            </a:pPr>
            <a:endParaRPr lang="en-US" altLang="en-US" sz="3600" dirty="0">
              <a:latin typeface="Garamond" panose="02020404030301010803" pitchFamily="18" charset="0"/>
            </a:endParaRPr>
          </a:p>
        </p:txBody>
      </p:sp>
      <p:sp>
        <p:nvSpPr>
          <p:cNvPr id="7" name="Footer Placeholder 1"/>
          <p:cNvSpPr>
            <a:spLocks noGrp="1"/>
          </p:cNvSpPr>
          <p:nvPr>
            <p:ph type="ftr" sz="quarter" idx="11"/>
          </p:nvPr>
        </p:nvSpPr>
        <p:spPr>
          <a:xfrm>
            <a:off x="1198176" y="6394176"/>
            <a:ext cx="6999893" cy="463824"/>
          </a:xfrm>
        </p:spPr>
        <p:txBody>
          <a:bodyPr/>
          <a:lstStyle/>
          <a:p>
            <a:pPr>
              <a:defRPr/>
            </a:pPr>
            <a:r>
              <a:rPr lang="en-US" sz="1200" dirty="0">
                <a:latin typeface="Garamond" panose="02020404030301010803" pitchFamily="18" charset="0"/>
              </a:rPr>
              <a:t>www.CWEonline.org  |   Eastern MA   |   Central MA  |  Rhode Island |   New Hampshire |   Vermont</a:t>
            </a:r>
          </a:p>
        </p:txBody>
      </p:sp>
    </p:spTree>
    <p:extLst>
      <p:ext uri="{BB962C8B-B14F-4D97-AF65-F5344CB8AC3E}">
        <p14:creationId xmlns:p14="http://schemas.microsoft.com/office/powerpoint/2010/main" val="2740997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Frequently / When to Post</a:t>
            </a:r>
          </a:p>
        </p:txBody>
      </p:sp>
    </p:spTree>
    <p:extLst>
      <p:ext uri="{BB962C8B-B14F-4D97-AF65-F5344CB8AC3E}">
        <p14:creationId xmlns:p14="http://schemas.microsoft.com/office/powerpoint/2010/main" val="3206377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Shape 989"/>
          <p:cNvPicPr preferRelativeResize="0"/>
          <p:nvPr/>
        </p:nvPicPr>
        <p:blipFill rotWithShape="1">
          <a:blip r:embed="rId3">
            <a:alphaModFix/>
          </a:blip>
          <a:srcRect/>
          <a:stretch/>
        </p:blipFill>
        <p:spPr>
          <a:xfrm>
            <a:off x="1" y="1513576"/>
            <a:ext cx="9143999" cy="5144840"/>
          </a:xfrm>
          <a:prstGeom prst="rect">
            <a:avLst/>
          </a:prstGeom>
          <a:noFill/>
          <a:ln>
            <a:noFill/>
          </a:ln>
        </p:spPr>
      </p:pic>
      <p:pic>
        <p:nvPicPr>
          <p:cNvPr id="990" name="Shape 990"/>
          <p:cNvPicPr preferRelativeResize="0"/>
          <p:nvPr/>
        </p:nvPicPr>
        <p:blipFill rotWithShape="1">
          <a:blip r:embed="rId4">
            <a:alphaModFix/>
          </a:blip>
          <a:srcRect/>
          <a:stretch/>
        </p:blipFill>
        <p:spPr>
          <a:xfrm>
            <a:off x="422087" y="1505774"/>
            <a:ext cx="3616225" cy="3728654"/>
          </a:xfrm>
          <a:prstGeom prst="rect">
            <a:avLst/>
          </a:prstGeom>
          <a:noFill/>
          <a:ln>
            <a:noFill/>
          </a:ln>
        </p:spPr>
      </p:pic>
      <p:sp>
        <p:nvSpPr>
          <p:cNvPr id="992" name="Shape 992"/>
          <p:cNvSpPr/>
          <p:nvPr/>
        </p:nvSpPr>
        <p:spPr>
          <a:xfrm>
            <a:off x="4414151" y="1716439"/>
            <a:ext cx="3873328" cy="2200502"/>
          </a:xfrm>
          <a:prstGeom prst="rect">
            <a:avLst/>
          </a:prstGeom>
          <a:noFill/>
          <a:ln>
            <a:noFill/>
          </a:ln>
        </p:spPr>
        <p:txBody>
          <a:bodyPr lIns="68587" tIns="34284" rIns="68587" bIns="34284" anchor="t" anchorCtr="0">
            <a:noAutofit/>
          </a:bodyPr>
          <a:lstStyle/>
          <a:p>
            <a:pPr algn="ctr">
              <a:lnSpc>
                <a:spcPct val="90000"/>
              </a:lnSpc>
              <a:spcBef>
                <a:spcPts val="0"/>
              </a:spcBef>
              <a:spcAft>
                <a:spcPts val="0"/>
              </a:spcAft>
              <a:buSzPct val="25000"/>
            </a:pPr>
            <a:r>
              <a:rPr lang="en-US" sz="4951" b="1" dirty="0">
                <a:solidFill>
                  <a:schemeClr val="lt1"/>
                </a:solidFill>
                <a:latin typeface="Corbel"/>
                <a:ea typeface="Corbel"/>
                <a:cs typeface="Corbel"/>
                <a:sym typeface="Corbel"/>
              </a:rPr>
              <a:t>80%</a:t>
            </a:r>
          </a:p>
          <a:p>
            <a:pPr algn="ctr">
              <a:lnSpc>
                <a:spcPct val="90000"/>
              </a:lnSpc>
              <a:spcBef>
                <a:spcPts val="450"/>
              </a:spcBef>
              <a:spcAft>
                <a:spcPts val="0"/>
              </a:spcAft>
              <a:buSzPct val="25000"/>
            </a:pPr>
            <a:r>
              <a:rPr lang="en-US" sz="3301" b="1" dirty="0">
                <a:solidFill>
                  <a:schemeClr val="lt1"/>
                </a:solidFill>
                <a:latin typeface="Corbel"/>
                <a:ea typeface="Corbel"/>
                <a:cs typeface="Corbel"/>
                <a:sym typeface="Corbel"/>
              </a:rPr>
              <a:t>valuable,</a:t>
            </a:r>
          </a:p>
          <a:p>
            <a:pPr algn="ctr">
              <a:lnSpc>
                <a:spcPct val="90000"/>
              </a:lnSpc>
              <a:spcBef>
                <a:spcPts val="450"/>
              </a:spcBef>
              <a:spcAft>
                <a:spcPts val="0"/>
              </a:spcAft>
              <a:buSzPct val="25000"/>
            </a:pPr>
            <a:r>
              <a:rPr lang="en-US" sz="3301" b="1" dirty="0">
                <a:solidFill>
                  <a:schemeClr val="lt1"/>
                </a:solidFill>
                <a:latin typeface="Corbel"/>
                <a:ea typeface="Corbel"/>
                <a:cs typeface="Corbel"/>
                <a:sym typeface="Corbel"/>
              </a:rPr>
              <a:t>interesting</a:t>
            </a:r>
          </a:p>
          <a:p>
            <a:pPr algn="ctr">
              <a:lnSpc>
                <a:spcPct val="90000"/>
              </a:lnSpc>
              <a:spcBef>
                <a:spcPts val="450"/>
              </a:spcBef>
              <a:spcAft>
                <a:spcPts val="0"/>
              </a:spcAft>
              <a:buSzPct val="25000"/>
            </a:pPr>
            <a:r>
              <a:rPr lang="en-US" sz="3301" b="1" dirty="0">
                <a:solidFill>
                  <a:schemeClr val="lt1"/>
                </a:solidFill>
                <a:latin typeface="Corbel"/>
                <a:ea typeface="Corbel"/>
                <a:cs typeface="Corbel"/>
                <a:sym typeface="Corbel"/>
              </a:rPr>
              <a:t>content </a:t>
            </a:r>
          </a:p>
          <a:p>
            <a:pPr algn="ctr">
              <a:lnSpc>
                <a:spcPct val="90000"/>
              </a:lnSpc>
              <a:spcBef>
                <a:spcPts val="450"/>
              </a:spcBef>
            </a:pPr>
            <a:endParaRPr sz="2701" dirty="0">
              <a:solidFill>
                <a:schemeClr val="lt1"/>
              </a:solidFill>
              <a:latin typeface="Corbel"/>
              <a:ea typeface="Corbel"/>
              <a:cs typeface="Corbel"/>
              <a:sym typeface="Corbel"/>
            </a:endParaRPr>
          </a:p>
        </p:txBody>
      </p:sp>
      <p:sp>
        <p:nvSpPr>
          <p:cNvPr id="993" name="Shape 993"/>
          <p:cNvSpPr txBox="1">
            <a:spLocks noGrp="1"/>
          </p:cNvSpPr>
          <p:nvPr>
            <p:ph type="body" idx="4294967295"/>
          </p:nvPr>
        </p:nvSpPr>
        <p:spPr>
          <a:xfrm>
            <a:off x="4038312" y="1513576"/>
            <a:ext cx="4968266" cy="4833334"/>
          </a:xfrm>
          <a:prstGeom prst="rect">
            <a:avLst/>
          </a:prstGeom>
          <a:noFill/>
          <a:ln>
            <a:noFill/>
          </a:ln>
        </p:spPr>
        <p:txBody>
          <a:bodyPr lIns="91425" tIns="91425" rIns="91425" bIns="91425" anchor="ctr" anchorCtr="1">
            <a:noAutofit/>
          </a:bodyPr>
          <a:lstStyle>
            <a:defPPr marR="0" lvl="0" algn="l" rtl="0">
              <a:lnSpc>
                <a:spcPct val="100000"/>
              </a:lnSpc>
              <a:spcBef>
                <a:spcPts val="0"/>
              </a:spcBef>
              <a:spcAft>
                <a:spcPts val="0"/>
              </a:spcAft>
            </a:defPPr>
            <a:lvl1pPr marL="228600" marR="0" lvl="0" indent="-25400" algn="l" rtl="0">
              <a:lnSpc>
                <a:spcPct val="90000"/>
              </a:lnSpc>
              <a:spcBef>
                <a:spcPts val="600"/>
              </a:spcBef>
              <a:spcAft>
                <a:spcPts val="0"/>
              </a:spcAft>
              <a:buClr>
                <a:schemeClr val="lt2"/>
              </a:buClr>
              <a:buSzPct val="100000"/>
              <a:buFont typeface="Arial"/>
              <a:buChar char="•"/>
              <a:defRPr sz="3200" b="0" i="0" u="none" strike="noStrike" cap="none">
                <a:solidFill>
                  <a:srgbClr val="595959"/>
                </a:solidFill>
                <a:latin typeface="Corbel"/>
                <a:ea typeface="Corbel"/>
                <a:cs typeface="Corbel"/>
                <a:sym typeface="Corbel"/>
              </a:defRPr>
            </a:lvl1pPr>
            <a:lvl2pPr marL="685800" marR="0" lvl="1" indent="-50800" algn="l" rtl="0">
              <a:lnSpc>
                <a:spcPct val="90000"/>
              </a:lnSpc>
              <a:spcBef>
                <a:spcPts val="600"/>
              </a:spcBef>
              <a:spcAft>
                <a:spcPts val="0"/>
              </a:spcAft>
              <a:buClr>
                <a:schemeClr val="lt2"/>
              </a:buClr>
              <a:buSzPct val="100000"/>
              <a:buFont typeface="Arial"/>
              <a:buChar char="•"/>
              <a:defRPr sz="2800" b="0" i="0" u="none" strike="noStrike" cap="none">
                <a:solidFill>
                  <a:srgbClr val="595959"/>
                </a:solidFill>
                <a:latin typeface="Corbel"/>
                <a:ea typeface="Corbel"/>
                <a:cs typeface="Corbel"/>
                <a:sym typeface="Corbel"/>
              </a:defRPr>
            </a:lvl2pPr>
            <a:lvl3pPr marL="1143000" marR="0" lvl="2" indent="-76200" algn="l" rtl="0">
              <a:lnSpc>
                <a:spcPct val="90000"/>
              </a:lnSpc>
              <a:spcBef>
                <a:spcPts val="600"/>
              </a:spcBef>
              <a:spcAft>
                <a:spcPts val="0"/>
              </a:spcAft>
              <a:buClr>
                <a:schemeClr val="lt2"/>
              </a:buClr>
              <a:buSzPct val="100000"/>
              <a:buFont typeface="Arial"/>
              <a:buChar char="•"/>
              <a:defRPr sz="2400" b="0" i="0" u="none" strike="noStrike" cap="none">
                <a:solidFill>
                  <a:srgbClr val="595959"/>
                </a:solidFill>
                <a:latin typeface="Corbel"/>
                <a:ea typeface="Corbel"/>
                <a:cs typeface="Corbel"/>
                <a:sym typeface="Corbel"/>
              </a:defRPr>
            </a:lvl3pPr>
            <a:lvl4pPr marL="1600200" marR="0" lvl="3" indent="-101600" algn="l" rtl="0">
              <a:lnSpc>
                <a:spcPct val="90000"/>
              </a:lnSpc>
              <a:spcBef>
                <a:spcPts val="600"/>
              </a:spcBef>
              <a:spcAft>
                <a:spcPts val="0"/>
              </a:spcAft>
              <a:buClr>
                <a:schemeClr val="lt2"/>
              </a:buClr>
              <a:buSzPct val="100000"/>
              <a:buFont typeface="Arial"/>
              <a:buChar char="•"/>
              <a:defRPr sz="2000" b="0" i="0" u="none" strike="noStrike" cap="none">
                <a:solidFill>
                  <a:srgbClr val="595959"/>
                </a:solidFill>
                <a:latin typeface="Corbel"/>
                <a:ea typeface="Corbel"/>
                <a:cs typeface="Corbel"/>
                <a:sym typeface="Corbel"/>
              </a:defRPr>
            </a:lvl4pPr>
            <a:lvl5pPr marL="2057400" marR="0" lvl="4" indent="-101600" algn="l" rtl="0">
              <a:lnSpc>
                <a:spcPct val="90000"/>
              </a:lnSpc>
              <a:spcBef>
                <a:spcPts val="600"/>
              </a:spcBef>
              <a:spcAft>
                <a:spcPts val="0"/>
              </a:spcAft>
              <a:buClr>
                <a:schemeClr val="lt2"/>
              </a:buClr>
              <a:buSzPct val="100000"/>
              <a:buFont typeface="Arial"/>
              <a:buChar char="•"/>
              <a:defRPr sz="2000" b="0" i="0" u="none" strike="noStrike" cap="none">
                <a:solidFill>
                  <a:srgbClr val="595959"/>
                </a:solidFill>
                <a:latin typeface="Corbel"/>
                <a:ea typeface="Corbel"/>
                <a:cs typeface="Corbel"/>
                <a:sym typeface="Corbe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orbel"/>
                <a:ea typeface="Corbel"/>
                <a:cs typeface="Corbel"/>
                <a:sym typeface="Corbe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orbel"/>
                <a:ea typeface="Corbel"/>
                <a:cs typeface="Corbel"/>
                <a:sym typeface="Corbe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orbel"/>
                <a:ea typeface="Corbel"/>
                <a:cs typeface="Corbel"/>
                <a:sym typeface="Corbe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orbel"/>
                <a:ea typeface="Corbel"/>
                <a:cs typeface="Corbel"/>
                <a:sym typeface="Corbel"/>
              </a:defRPr>
            </a:lvl9pPr>
          </a:lstStyle>
          <a:p>
            <a:pPr marL="0" indent="0">
              <a:lnSpc>
                <a:spcPct val="90000"/>
              </a:lnSpc>
              <a:spcBef>
                <a:spcPts val="0"/>
              </a:spcBef>
              <a:buClr>
                <a:schemeClr val="lt2"/>
              </a:buClr>
              <a:buSzPct val="25000"/>
              <a:buNone/>
            </a:pPr>
            <a:endParaRPr lang="en-US" sz="3601" dirty="0">
              <a:solidFill>
                <a:schemeClr val="lt1"/>
              </a:solidFill>
              <a:latin typeface="Corbel"/>
              <a:ea typeface="Corbel"/>
              <a:cs typeface="Corbel"/>
              <a:sym typeface="Corbel"/>
            </a:endParaRPr>
          </a:p>
        </p:txBody>
      </p:sp>
      <p:pic>
        <p:nvPicPr>
          <p:cNvPr id="994" name="Shape 994"/>
          <p:cNvPicPr preferRelativeResize="0"/>
          <p:nvPr/>
        </p:nvPicPr>
        <p:blipFill rotWithShape="1">
          <a:blip r:embed="rId5">
            <a:alphaModFix/>
          </a:blip>
          <a:srcRect/>
          <a:stretch/>
        </p:blipFill>
        <p:spPr>
          <a:xfrm>
            <a:off x="8583478" y="951130"/>
            <a:ext cx="336119" cy="230621"/>
          </a:xfrm>
          <a:prstGeom prst="rect">
            <a:avLst/>
          </a:prstGeom>
          <a:noFill/>
          <a:ln>
            <a:noFill/>
          </a:ln>
        </p:spPr>
      </p:pic>
      <p:sp>
        <p:nvSpPr>
          <p:cNvPr id="995" name="Shape 995"/>
          <p:cNvSpPr/>
          <p:nvPr/>
        </p:nvSpPr>
        <p:spPr>
          <a:xfrm>
            <a:off x="4015189" y="4030400"/>
            <a:ext cx="4568290" cy="978721"/>
          </a:xfrm>
          <a:prstGeom prst="rect">
            <a:avLst/>
          </a:prstGeom>
          <a:noFill/>
          <a:ln>
            <a:noFill/>
          </a:ln>
        </p:spPr>
        <p:txBody>
          <a:bodyPr lIns="68587" tIns="34284" rIns="68587" bIns="34284" anchor="t" anchorCtr="0">
            <a:noAutofit/>
          </a:bodyPr>
          <a:lstStyle/>
          <a:p>
            <a:pPr algn="ctr">
              <a:lnSpc>
                <a:spcPct val="90000"/>
              </a:lnSpc>
              <a:spcBef>
                <a:spcPts val="0"/>
              </a:spcBef>
              <a:spcAft>
                <a:spcPts val="0"/>
              </a:spcAft>
              <a:buSzPct val="25000"/>
            </a:pPr>
            <a:r>
              <a:rPr lang="en-US" sz="4951" b="1" dirty="0">
                <a:solidFill>
                  <a:schemeClr val="lt1"/>
                </a:solidFill>
                <a:latin typeface="Corbel"/>
                <a:ea typeface="Corbel"/>
                <a:cs typeface="Corbel"/>
                <a:sym typeface="Corbel"/>
              </a:rPr>
              <a:t>20%</a:t>
            </a:r>
          </a:p>
          <a:p>
            <a:pPr algn="ctr">
              <a:lnSpc>
                <a:spcPct val="90000"/>
              </a:lnSpc>
              <a:spcBef>
                <a:spcPts val="450"/>
              </a:spcBef>
              <a:spcAft>
                <a:spcPts val="0"/>
              </a:spcAft>
              <a:buSzPct val="25000"/>
            </a:pPr>
            <a:r>
              <a:rPr lang="en-US" sz="3301" b="1" dirty="0">
                <a:solidFill>
                  <a:schemeClr val="lt1"/>
                </a:solidFill>
                <a:latin typeface="Corbel"/>
                <a:ea typeface="Corbel"/>
                <a:cs typeface="Corbel"/>
                <a:sym typeface="Corbel"/>
              </a:rPr>
              <a:t>Promotional Content</a:t>
            </a:r>
          </a:p>
          <a:p>
            <a:pPr algn="ctr">
              <a:lnSpc>
                <a:spcPct val="90000"/>
              </a:lnSpc>
              <a:spcBef>
                <a:spcPts val="450"/>
              </a:spcBef>
              <a:spcAft>
                <a:spcPts val="0"/>
              </a:spcAft>
              <a:buSzPct val="25000"/>
            </a:pPr>
            <a:endParaRPr lang="en-US" sz="3301" b="1" dirty="0">
              <a:solidFill>
                <a:schemeClr val="lt1"/>
              </a:solidFill>
              <a:latin typeface="Corbel"/>
              <a:ea typeface="Corbel"/>
              <a:cs typeface="Corbel"/>
              <a:sym typeface="Corbel"/>
            </a:endParaRPr>
          </a:p>
          <a:p>
            <a:pPr algn="ctr">
              <a:lnSpc>
                <a:spcPct val="90000"/>
              </a:lnSpc>
              <a:spcBef>
                <a:spcPts val="450"/>
              </a:spcBef>
              <a:spcAft>
                <a:spcPts val="0"/>
              </a:spcAft>
              <a:buSzPct val="25000"/>
            </a:pPr>
            <a:endParaRPr lang="en-US" sz="3301" b="1" dirty="0">
              <a:solidFill>
                <a:schemeClr val="lt1"/>
              </a:solidFill>
              <a:latin typeface="Corbel"/>
              <a:ea typeface="Corbel"/>
              <a:cs typeface="Corbel"/>
              <a:sym typeface="Corbel"/>
            </a:endParaRPr>
          </a:p>
          <a:p>
            <a:pPr algn="ctr">
              <a:lnSpc>
                <a:spcPct val="90000"/>
              </a:lnSpc>
              <a:spcBef>
                <a:spcPts val="450"/>
              </a:spcBef>
            </a:pPr>
            <a:endParaRPr sz="2701" dirty="0">
              <a:solidFill>
                <a:schemeClr val="lt1"/>
              </a:solidFill>
              <a:latin typeface="Corbel"/>
              <a:ea typeface="Corbel"/>
              <a:cs typeface="Corbel"/>
              <a:sym typeface="Corbel"/>
            </a:endParaRPr>
          </a:p>
        </p:txBody>
      </p:sp>
      <p:pic>
        <p:nvPicPr>
          <p:cNvPr id="996" name="Shape 996"/>
          <p:cNvPicPr preferRelativeResize="0"/>
          <p:nvPr/>
        </p:nvPicPr>
        <p:blipFill rotWithShape="1">
          <a:blip r:embed="rId6">
            <a:alphaModFix/>
          </a:blip>
          <a:srcRect/>
          <a:stretch/>
        </p:blipFill>
        <p:spPr>
          <a:xfrm>
            <a:off x="2773654" y="2654206"/>
            <a:ext cx="1915394" cy="143179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fade">
                                      <p:cBhvr>
                                        <p:cTn id="7" dur="500"/>
                                        <p:tgtEl>
                                          <p:spTgt spid="990"/>
                                        </p:tgtEl>
                                      </p:cBhvr>
                                    </p:animEffect>
                                  </p:childTnLst>
                                </p:cTn>
                              </p:par>
                              <p:par>
                                <p:cTn id="8" presetID="10" presetClass="entr" presetSubtype="0" fill="hold" nodeType="withEffect">
                                  <p:stCondLst>
                                    <p:cond delay="0"/>
                                  </p:stCondLst>
                                  <p:childTnLst>
                                    <p:set>
                                      <p:cBhvr>
                                        <p:cTn id="9" dur="1" fill="hold">
                                          <p:stCondLst>
                                            <p:cond delay="0"/>
                                          </p:stCondLst>
                                        </p:cTn>
                                        <p:tgtEl>
                                          <p:spTgt spid="992"/>
                                        </p:tgtEl>
                                        <p:attrNameLst>
                                          <p:attrName>style.visibility</p:attrName>
                                        </p:attrNameLst>
                                      </p:cBhvr>
                                      <p:to>
                                        <p:strVal val="visible"/>
                                      </p:to>
                                    </p:set>
                                    <p:animEffect transition="in" filter="fade">
                                      <p:cBhvr>
                                        <p:cTn id="10" dur="500"/>
                                        <p:tgtEl>
                                          <p:spTgt spid="9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92"/>
                                        </p:tgtEl>
                                      </p:cBhvr>
                                    </p:animEffect>
                                    <p:set>
                                      <p:cBhvr>
                                        <p:cTn id="15" dur="1" fill="hold">
                                          <p:stCondLst>
                                            <p:cond delay="500"/>
                                          </p:stCondLst>
                                        </p:cTn>
                                        <p:tgtEl>
                                          <p:spTgt spid="992"/>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96"/>
                                        </p:tgtEl>
                                        <p:attrNameLst>
                                          <p:attrName>style.visibility</p:attrName>
                                        </p:attrNameLst>
                                      </p:cBhvr>
                                      <p:to>
                                        <p:strVal val="visible"/>
                                      </p:to>
                                    </p:set>
                                    <p:animEffect transition="in" filter="fade">
                                      <p:cBhvr>
                                        <p:cTn id="19" dur="500"/>
                                        <p:tgtEl>
                                          <p:spTgt spid="996"/>
                                        </p:tgtEl>
                                      </p:cBhvr>
                                    </p:animEffect>
                                  </p:childTnLst>
                                </p:cTn>
                              </p:par>
                              <p:par>
                                <p:cTn id="20" presetID="10" presetClass="entr" presetSubtype="0" fill="hold" nodeType="withEffect">
                                  <p:stCondLst>
                                    <p:cond delay="0"/>
                                  </p:stCondLst>
                                  <p:childTnLst>
                                    <p:set>
                                      <p:cBhvr>
                                        <p:cTn id="21" dur="1" fill="hold">
                                          <p:stCondLst>
                                            <p:cond delay="0"/>
                                          </p:stCondLst>
                                        </p:cTn>
                                        <p:tgtEl>
                                          <p:spTgt spid="995"/>
                                        </p:tgtEl>
                                        <p:attrNameLst>
                                          <p:attrName>style.visibility</p:attrName>
                                        </p:attrNameLst>
                                      </p:cBhvr>
                                      <p:to>
                                        <p:strVal val="visible"/>
                                      </p:to>
                                    </p:set>
                                    <p:animEffect transition="in" filter="fade">
                                      <p:cBhvr>
                                        <p:cTn id="22" dur="50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txBox="1">
            <a:spLocks noChangeArrowheads="1"/>
          </p:cNvSpPr>
          <p:nvPr/>
        </p:nvSpPr>
        <p:spPr bwMode="auto">
          <a:xfrm>
            <a:off x="401638" y="2235200"/>
            <a:ext cx="8229600" cy="3860800"/>
          </a:xfrm>
          <a:prstGeom prst="rect">
            <a:avLst/>
          </a:prstGeom>
          <a:noFill/>
          <a:ln w="9525">
            <a:noFill/>
            <a:miter lim="800000"/>
            <a:headEnd/>
            <a:tailEnd/>
          </a:ln>
        </p:spPr>
        <p:txBody>
          <a:bodyPr/>
          <a:lstStyle/>
          <a:p>
            <a:pPr lvl="1">
              <a:buFont typeface="Arial" charset="0"/>
              <a:buChar char="•"/>
              <a:defRPr/>
            </a:pPr>
            <a:r>
              <a:rPr lang="en-US" altLang="en-US" sz="3600" b="1" dirty="0">
                <a:latin typeface="Garamond" panose="02020404030301010803" pitchFamily="18" charset="0"/>
              </a:rPr>
              <a:t>Facebook</a:t>
            </a:r>
            <a:r>
              <a:rPr lang="en-US" altLang="en-US" sz="3600" dirty="0">
                <a:latin typeface="Garamond" panose="02020404030301010803" pitchFamily="18" charset="0"/>
              </a:rPr>
              <a:t>: At a minimum – 3 times/</a:t>
            </a:r>
            <a:r>
              <a:rPr lang="en-US" altLang="en-US" sz="3600" dirty="0" err="1">
                <a:latin typeface="Garamond" panose="02020404030301010803" pitchFamily="18" charset="0"/>
              </a:rPr>
              <a:t>wk</a:t>
            </a:r>
            <a:r>
              <a:rPr lang="en-US" altLang="en-US" sz="3600" dirty="0">
                <a:latin typeface="Garamond" panose="02020404030301010803" pitchFamily="18" charset="0"/>
              </a:rPr>
              <a:t> – best was 1/ day</a:t>
            </a:r>
          </a:p>
          <a:p>
            <a:pPr lvl="1">
              <a:lnSpc>
                <a:spcPct val="150000"/>
              </a:lnSpc>
              <a:buFont typeface="Arial" charset="0"/>
              <a:buChar char="•"/>
              <a:defRPr/>
            </a:pPr>
            <a:r>
              <a:rPr lang="en-US" altLang="en-US" sz="3600" b="1" dirty="0">
                <a:latin typeface="Garamond" panose="02020404030301010803" pitchFamily="18" charset="0"/>
              </a:rPr>
              <a:t>Twitter</a:t>
            </a:r>
            <a:r>
              <a:rPr lang="en-US" altLang="en-US" sz="3600" dirty="0">
                <a:latin typeface="Garamond" panose="02020404030301010803" pitchFamily="18" charset="0"/>
              </a:rPr>
              <a:t>: 3/day, 15/day, 30/day</a:t>
            </a:r>
          </a:p>
          <a:p>
            <a:pPr lvl="1">
              <a:lnSpc>
                <a:spcPct val="150000"/>
              </a:lnSpc>
              <a:buFont typeface="Arial" charset="0"/>
              <a:buChar char="•"/>
              <a:defRPr/>
            </a:pPr>
            <a:r>
              <a:rPr lang="en-US" altLang="en-US" sz="3600" b="1" dirty="0">
                <a:latin typeface="Garamond" panose="02020404030301010803" pitchFamily="18" charset="0"/>
              </a:rPr>
              <a:t>Instagram</a:t>
            </a:r>
            <a:r>
              <a:rPr lang="en-US" altLang="en-US" sz="3600" dirty="0">
                <a:latin typeface="Garamond" panose="02020404030301010803" pitchFamily="18" charset="0"/>
              </a:rPr>
              <a:t>: 1/day, suggested: 1-2</a:t>
            </a:r>
          </a:p>
          <a:p>
            <a:pPr lvl="1">
              <a:lnSpc>
                <a:spcPct val="150000"/>
              </a:lnSpc>
              <a:buFont typeface="Arial" charset="0"/>
              <a:buChar char="•"/>
              <a:defRPr/>
            </a:pPr>
            <a:r>
              <a:rPr lang="en-US" altLang="en-US" sz="3600" b="1" dirty="0">
                <a:latin typeface="Garamond" panose="02020404030301010803" pitchFamily="18" charset="0"/>
              </a:rPr>
              <a:t>LinkedIn</a:t>
            </a:r>
            <a:r>
              <a:rPr lang="en-US" altLang="en-US" sz="3600" dirty="0">
                <a:latin typeface="Garamond" panose="02020404030301010803" pitchFamily="18" charset="0"/>
              </a:rPr>
              <a:t>: 2/</a:t>
            </a:r>
            <a:r>
              <a:rPr lang="en-US" altLang="en-US" sz="3600" dirty="0" err="1">
                <a:latin typeface="Garamond" panose="02020404030301010803" pitchFamily="18" charset="0"/>
              </a:rPr>
              <a:t>wk</a:t>
            </a:r>
            <a:r>
              <a:rPr lang="en-US" altLang="en-US" sz="3600" dirty="0">
                <a:latin typeface="Garamond" panose="02020404030301010803" pitchFamily="18" charset="0"/>
              </a:rPr>
              <a:t> (minimum), ideal: 1/day</a:t>
            </a:r>
          </a:p>
        </p:txBody>
      </p:sp>
      <p:sp>
        <p:nvSpPr>
          <p:cNvPr id="7" name="Footer Placeholder 1"/>
          <p:cNvSpPr>
            <a:spLocks noGrp="1"/>
          </p:cNvSpPr>
          <p:nvPr>
            <p:ph type="ftr" sz="quarter" idx="11"/>
          </p:nvPr>
        </p:nvSpPr>
        <p:spPr>
          <a:xfrm>
            <a:off x="1198176" y="6394176"/>
            <a:ext cx="6999893" cy="463824"/>
          </a:xfrm>
        </p:spPr>
        <p:txBody>
          <a:bodyPr/>
          <a:lstStyle/>
          <a:p>
            <a:pPr>
              <a:defRPr/>
            </a:pPr>
            <a:r>
              <a:rPr lang="en-US" sz="1200" dirty="0">
                <a:latin typeface="Garamond" panose="02020404030301010803" pitchFamily="18" charset="0"/>
              </a:rPr>
              <a:t>www.CWEonline.org  |   Eastern MA   |   Central MA  |  Rhode Island |   New Hampshire |   Vermont</a:t>
            </a:r>
          </a:p>
        </p:txBody>
      </p:sp>
    </p:spTree>
    <p:extLst>
      <p:ext uri="{BB962C8B-B14F-4D97-AF65-F5344CB8AC3E}">
        <p14:creationId xmlns:p14="http://schemas.microsoft.com/office/powerpoint/2010/main" val="48497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Posts</a:t>
            </a:r>
          </a:p>
        </p:txBody>
      </p:sp>
    </p:spTree>
    <p:extLst>
      <p:ext uri="{BB962C8B-B14F-4D97-AF65-F5344CB8AC3E}">
        <p14:creationId xmlns:p14="http://schemas.microsoft.com/office/powerpoint/2010/main" val="819984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81020"/>
            <a:ext cx="8229600" cy="3471864"/>
          </a:xfrm>
        </p:spPr>
        <p:txBody>
          <a:bodyPr/>
          <a:lstStyle/>
          <a:p>
            <a:pPr lvl="1">
              <a:lnSpc>
                <a:spcPct val="80000"/>
              </a:lnSpc>
              <a:buFont typeface="Arial" charset="0"/>
              <a:buChar char="•"/>
              <a:defRPr/>
            </a:pPr>
            <a:r>
              <a:rPr lang="en-US" altLang="en-US" sz="3600" dirty="0">
                <a:latin typeface="Garamond" panose="02020404030301010803" pitchFamily="18" charset="0"/>
              </a:rPr>
              <a:t>Use a variety of content (Original content, Shared content, images, videos, etc.)</a:t>
            </a:r>
          </a:p>
          <a:p>
            <a:pPr lvl="1">
              <a:lnSpc>
                <a:spcPct val="80000"/>
              </a:lnSpc>
              <a:buFont typeface="Arial" charset="0"/>
              <a:buChar char="•"/>
              <a:defRPr/>
            </a:pPr>
            <a:r>
              <a:rPr lang="en-US" altLang="en-US" sz="3600" dirty="0">
                <a:latin typeface="Garamond" panose="02020404030301010803" pitchFamily="18" charset="0"/>
              </a:rPr>
              <a:t>Engage and educate your audience</a:t>
            </a:r>
          </a:p>
          <a:p>
            <a:pPr lvl="1">
              <a:lnSpc>
                <a:spcPct val="80000"/>
              </a:lnSpc>
              <a:buFont typeface="Arial" charset="0"/>
              <a:buChar char="•"/>
              <a:defRPr/>
            </a:pPr>
            <a:r>
              <a:rPr lang="en-US" altLang="en-US" sz="3600" dirty="0">
                <a:latin typeface="Garamond" panose="02020404030301010803" pitchFamily="18" charset="0"/>
              </a:rPr>
              <a:t>No one wants to be sold to all of the time</a:t>
            </a:r>
          </a:p>
          <a:p>
            <a:pPr lvl="1">
              <a:lnSpc>
                <a:spcPct val="80000"/>
              </a:lnSpc>
              <a:buFont typeface="Arial" charset="0"/>
              <a:buChar char="•"/>
              <a:defRPr/>
            </a:pPr>
            <a:r>
              <a:rPr lang="en-US" altLang="en-US" sz="3600" dirty="0">
                <a:latin typeface="Garamond" panose="02020404030301010803" pitchFamily="18" charset="0"/>
              </a:rPr>
              <a:t>Post, Measure, Adjust, Repeat</a:t>
            </a:r>
          </a:p>
          <a:p>
            <a:pPr marL="457200" lvl="1" indent="0">
              <a:lnSpc>
                <a:spcPct val="80000"/>
              </a:lnSpc>
              <a:buNone/>
              <a:defRPr/>
            </a:pPr>
            <a:endParaRPr lang="en-US" altLang="en-US" sz="3600" dirty="0">
              <a:latin typeface="Garamond" panose="02020404030301010803" pitchFamily="18" charset="0"/>
            </a:endParaRPr>
          </a:p>
        </p:txBody>
      </p:sp>
      <p:sp>
        <p:nvSpPr>
          <p:cNvPr id="3" name="Title 2"/>
          <p:cNvSpPr>
            <a:spLocks noGrp="1"/>
          </p:cNvSpPr>
          <p:nvPr>
            <p:ph type="title"/>
          </p:nvPr>
        </p:nvSpPr>
        <p:spPr>
          <a:xfrm>
            <a:off x="457200" y="2361885"/>
            <a:ext cx="8229600" cy="300987"/>
          </a:xfrm>
        </p:spPr>
        <p:txBody>
          <a:bodyPr>
            <a:normAutofit fontScale="90000"/>
          </a:bodyPr>
          <a:lstStyle/>
          <a:p>
            <a:r>
              <a:rPr lang="en-US" dirty="0"/>
              <a:t>Guidelines for Social Media</a:t>
            </a:r>
          </a:p>
        </p:txBody>
      </p:sp>
    </p:spTree>
    <p:extLst>
      <p:ext uri="{BB962C8B-B14F-4D97-AF65-F5344CB8AC3E}">
        <p14:creationId xmlns:p14="http://schemas.microsoft.com/office/powerpoint/2010/main" val="210840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108960"/>
            <a:ext cx="8229600" cy="3471864"/>
          </a:xfrm>
        </p:spPr>
        <p:txBody>
          <a:bodyPr/>
          <a:lstStyle/>
          <a:p>
            <a:pPr lvl="1">
              <a:lnSpc>
                <a:spcPct val="80000"/>
              </a:lnSpc>
              <a:buFont typeface="Arial" charset="0"/>
              <a:buChar char="•"/>
              <a:defRPr/>
            </a:pPr>
            <a:r>
              <a:rPr lang="en-US" altLang="en-US" sz="3600" dirty="0">
                <a:latin typeface="Garamond" panose="02020404030301010803" pitchFamily="18" charset="0"/>
              </a:rPr>
              <a:t>Original Content you create – promoting a new item, your space, about the owner, your story, etc. (</a:t>
            </a:r>
            <a:r>
              <a:rPr lang="en-US" altLang="en-US" sz="3600" dirty="0" err="1">
                <a:latin typeface="Garamond" panose="02020404030301010803" pitchFamily="18" charset="0"/>
                <a:hlinkClick r:id="rId3"/>
              </a:rPr>
              <a:t>Canva</a:t>
            </a:r>
            <a:r>
              <a:rPr lang="en-US" altLang="en-US" sz="3600" dirty="0">
                <a:latin typeface="Garamond" panose="02020404030301010803" pitchFamily="18" charset="0"/>
              </a:rPr>
              <a:t>) </a:t>
            </a:r>
          </a:p>
          <a:p>
            <a:pPr marL="457200" lvl="1" indent="0">
              <a:lnSpc>
                <a:spcPct val="80000"/>
              </a:lnSpc>
              <a:buNone/>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rPr>
              <a:t>Sharing posts that are of interest to your clients – but tying it back to your business</a:t>
            </a:r>
          </a:p>
          <a:p>
            <a:pPr marL="457200" lvl="1" indent="0">
              <a:lnSpc>
                <a:spcPct val="80000"/>
              </a:lnSpc>
              <a:buNone/>
              <a:defRPr/>
            </a:pPr>
            <a:endParaRPr lang="en-US" altLang="en-US" sz="3600" dirty="0">
              <a:latin typeface="Garamond" panose="02020404030301010803" pitchFamily="18" charset="0"/>
            </a:endParaRPr>
          </a:p>
          <a:p>
            <a:pPr marL="457200" lvl="1" indent="0">
              <a:lnSpc>
                <a:spcPct val="80000"/>
              </a:lnSpc>
              <a:buNone/>
              <a:defRPr/>
            </a:pPr>
            <a:endParaRPr lang="en-US" altLang="en-US" sz="3600" dirty="0">
              <a:latin typeface="Garamond" panose="02020404030301010803" pitchFamily="18" charset="0"/>
            </a:endParaRPr>
          </a:p>
        </p:txBody>
      </p:sp>
      <p:sp>
        <p:nvSpPr>
          <p:cNvPr id="3" name="Title 2"/>
          <p:cNvSpPr>
            <a:spLocks noGrp="1"/>
          </p:cNvSpPr>
          <p:nvPr>
            <p:ph type="title"/>
          </p:nvPr>
        </p:nvSpPr>
        <p:spPr>
          <a:xfrm>
            <a:off x="457200" y="2361885"/>
            <a:ext cx="8229600" cy="300987"/>
          </a:xfrm>
        </p:spPr>
        <p:txBody>
          <a:bodyPr>
            <a:normAutofit fontScale="90000"/>
          </a:bodyPr>
          <a:lstStyle/>
          <a:p>
            <a:r>
              <a:rPr lang="en-US" dirty="0"/>
              <a:t>Original Content vs. Sharing Content</a:t>
            </a:r>
          </a:p>
        </p:txBody>
      </p:sp>
    </p:spTree>
    <p:extLst>
      <p:ext uri="{BB962C8B-B14F-4D97-AF65-F5344CB8AC3E}">
        <p14:creationId xmlns:p14="http://schemas.microsoft.com/office/powerpoint/2010/main" val="3197209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6537" y="2092325"/>
            <a:ext cx="8676495" cy="4994275"/>
          </a:xfrm>
          <a:prstGeom prst="rect">
            <a:avLst/>
          </a:prstGeom>
        </p:spPr>
      </p:pic>
    </p:spTree>
    <p:extLst>
      <p:ext uri="{BB962C8B-B14F-4D97-AF65-F5344CB8AC3E}">
        <p14:creationId xmlns:p14="http://schemas.microsoft.com/office/powerpoint/2010/main" val="2838823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108960"/>
            <a:ext cx="8229600" cy="3471864"/>
          </a:xfrm>
        </p:spPr>
        <p:txBody>
          <a:bodyPr/>
          <a:lstStyle/>
          <a:p>
            <a:pPr marL="457200" lvl="1" indent="0">
              <a:lnSpc>
                <a:spcPct val="80000"/>
              </a:lnSpc>
              <a:buNone/>
              <a:defRPr/>
            </a:pPr>
            <a:endParaRPr lang="en-US" altLang="en-US" sz="3600" dirty="0">
              <a:latin typeface="Garamond" panose="02020404030301010803" pitchFamily="18" charset="0"/>
            </a:endParaRPr>
          </a:p>
          <a:p>
            <a:pPr marL="457200" lvl="1" indent="0">
              <a:lnSpc>
                <a:spcPct val="80000"/>
              </a:lnSpc>
              <a:buNone/>
              <a:defRPr/>
            </a:pPr>
            <a:endParaRPr lang="en-US" altLang="en-US" sz="3600" dirty="0">
              <a:latin typeface="Garamond" panose="02020404030301010803" pitchFamily="18" charset="0"/>
            </a:endParaRPr>
          </a:p>
        </p:txBody>
      </p:sp>
      <p:pic>
        <p:nvPicPr>
          <p:cNvPr id="8" name="Picture 7"/>
          <p:cNvPicPr>
            <a:picLocks noChangeAspect="1"/>
          </p:cNvPicPr>
          <p:nvPr/>
        </p:nvPicPr>
        <p:blipFill>
          <a:blip r:embed="rId3"/>
          <a:stretch>
            <a:fillRect/>
          </a:stretch>
        </p:blipFill>
        <p:spPr>
          <a:xfrm>
            <a:off x="104775" y="2425700"/>
            <a:ext cx="4856758" cy="3492500"/>
          </a:xfrm>
          <a:prstGeom prst="rect">
            <a:avLst/>
          </a:prstGeom>
        </p:spPr>
      </p:pic>
      <p:pic>
        <p:nvPicPr>
          <p:cNvPr id="9" name="Picture 8"/>
          <p:cNvPicPr>
            <a:picLocks noChangeAspect="1"/>
          </p:cNvPicPr>
          <p:nvPr/>
        </p:nvPicPr>
        <p:blipFill>
          <a:blip r:embed="rId4"/>
          <a:stretch>
            <a:fillRect/>
          </a:stretch>
        </p:blipFill>
        <p:spPr>
          <a:xfrm>
            <a:off x="4819650" y="2425700"/>
            <a:ext cx="4219575" cy="3111500"/>
          </a:xfrm>
          <a:prstGeom prst="rect">
            <a:avLst/>
          </a:prstGeom>
        </p:spPr>
      </p:pic>
    </p:spTree>
    <p:extLst>
      <p:ext uri="{BB962C8B-B14F-4D97-AF65-F5344CB8AC3E}">
        <p14:creationId xmlns:p14="http://schemas.microsoft.com/office/powerpoint/2010/main" val="3070918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20975"/>
            <a:ext cx="4488567" cy="3025775"/>
          </a:xfrm>
          <a:prstGeom prst="rect">
            <a:avLst/>
          </a:prstGeom>
        </p:spPr>
      </p:pic>
      <p:pic>
        <p:nvPicPr>
          <p:cNvPr id="3" name="Picture 2"/>
          <p:cNvPicPr>
            <a:picLocks noChangeAspect="1"/>
          </p:cNvPicPr>
          <p:nvPr/>
        </p:nvPicPr>
        <p:blipFill>
          <a:blip r:embed="rId4"/>
          <a:stretch>
            <a:fillRect/>
          </a:stretch>
        </p:blipFill>
        <p:spPr>
          <a:xfrm>
            <a:off x="4444702" y="2838449"/>
            <a:ext cx="4699298" cy="2790825"/>
          </a:xfrm>
          <a:prstGeom prst="rect">
            <a:avLst/>
          </a:prstGeom>
        </p:spPr>
      </p:pic>
    </p:spTree>
    <p:extLst>
      <p:ext uri="{BB962C8B-B14F-4D97-AF65-F5344CB8AC3E}">
        <p14:creationId xmlns:p14="http://schemas.microsoft.com/office/powerpoint/2010/main" val="39207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331405"/>
            <a:ext cx="8229600" cy="300987"/>
          </a:xfrm>
        </p:spPr>
        <p:txBody>
          <a:bodyPr>
            <a:normAutofit fontScale="90000"/>
          </a:bodyPr>
          <a:lstStyle/>
          <a:p>
            <a:r>
              <a:rPr lang="en-US" dirty="0"/>
              <a:t>Common Pitfalls</a:t>
            </a:r>
          </a:p>
        </p:txBody>
      </p:sp>
      <p:sp>
        <p:nvSpPr>
          <p:cNvPr id="9" name="Rectangle 8"/>
          <p:cNvSpPr/>
          <p:nvPr/>
        </p:nvSpPr>
        <p:spPr>
          <a:xfrm>
            <a:off x="457200" y="2910840"/>
            <a:ext cx="7848600" cy="3260636"/>
          </a:xfrm>
          <a:prstGeom prst="rect">
            <a:avLst/>
          </a:prstGeom>
        </p:spPr>
        <p:txBody>
          <a:bodyPr wrap="square">
            <a:spAutoFit/>
          </a:bodyPr>
          <a:lstStyle/>
          <a:p>
            <a:pPr marL="914400" lvl="1" indent="-457200">
              <a:lnSpc>
                <a:spcPct val="80000"/>
              </a:lnSpc>
              <a:buFont typeface="Arial" panose="020B0604020202020204" pitchFamily="34" charset="0"/>
              <a:buChar char="•"/>
              <a:defRPr/>
            </a:pPr>
            <a:r>
              <a:rPr lang="en-US" altLang="en-US" sz="3200" dirty="0">
                <a:latin typeface="Garamond" panose="02020404030301010803" pitchFamily="18" charset="0"/>
              </a:rPr>
              <a:t>Trying to be on too many social media platforms</a:t>
            </a:r>
          </a:p>
          <a:p>
            <a:pPr lvl="1">
              <a:lnSpc>
                <a:spcPct val="80000"/>
              </a:lnSpc>
              <a:defRPr/>
            </a:pPr>
            <a:endParaRPr lang="en-US" altLang="en-US" sz="3200" dirty="0">
              <a:latin typeface="Garamond" panose="02020404030301010803" pitchFamily="18" charset="0"/>
            </a:endParaRPr>
          </a:p>
          <a:p>
            <a:pPr marL="914400" lvl="1" indent="-457200">
              <a:lnSpc>
                <a:spcPct val="80000"/>
              </a:lnSpc>
              <a:buFont typeface="Arial" panose="020B0604020202020204" pitchFamily="34" charset="0"/>
              <a:buChar char="•"/>
              <a:defRPr/>
            </a:pPr>
            <a:r>
              <a:rPr lang="en-US" altLang="en-US" sz="3200" dirty="0">
                <a:latin typeface="Garamond" panose="02020404030301010803" pitchFamily="18" charset="0"/>
              </a:rPr>
              <a:t>Not updating your social media on a regular basis</a:t>
            </a:r>
          </a:p>
          <a:p>
            <a:pPr lvl="1">
              <a:lnSpc>
                <a:spcPct val="80000"/>
              </a:lnSpc>
              <a:defRPr/>
            </a:pPr>
            <a:endParaRPr lang="en-US" altLang="en-US" sz="3200" dirty="0">
              <a:latin typeface="Garamond" panose="02020404030301010803" pitchFamily="18" charset="0"/>
            </a:endParaRPr>
          </a:p>
          <a:p>
            <a:pPr marL="914400" lvl="1" indent="-457200">
              <a:lnSpc>
                <a:spcPct val="80000"/>
              </a:lnSpc>
              <a:buFont typeface="Arial" panose="020B0604020202020204" pitchFamily="34" charset="0"/>
              <a:buChar char="•"/>
              <a:defRPr/>
            </a:pPr>
            <a:r>
              <a:rPr lang="en-US" altLang="en-US" sz="3200" dirty="0">
                <a:latin typeface="Garamond" panose="02020404030301010803" pitchFamily="18" charset="0"/>
              </a:rPr>
              <a:t>Inconsistencies – with language, with terminology, with brand messaging</a:t>
            </a:r>
          </a:p>
        </p:txBody>
      </p:sp>
    </p:spTree>
    <p:extLst>
      <p:ext uri="{BB962C8B-B14F-4D97-AF65-F5344CB8AC3E}">
        <p14:creationId xmlns:p14="http://schemas.microsoft.com/office/powerpoint/2010/main" val="794257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Posting During a Crisis</a:t>
            </a:r>
          </a:p>
        </p:txBody>
      </p:sp>
    </p:spTree>
    <p:extLst>
      <p:ext uri="{BB962C8B-B14F-4D97-AF65-F5344CB8AC3E}">
        <p14:creationId xmlns:p14="http://schemas.microsoft.com/office/powerpoint/2010/main" val="748509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74187E66-A089-4822-A17C-1AD2781D2ECC}"/>
              </a:ext>
            </a:extLst>
          </p:cNvPr>
          <p:cNvSpPr txBox="1">
            <a:spLocks noGrp="1"/>
          </p:cNvSpPr>
          <p:nvPr>
            <p:ph type="title"/>
          </p:nvPr>
        </p:nvSpPr>
        <p:spPr>
          <a:xfrm>
            <a:off x="304800" y="2394382"/>
            <a:ext cx="6472866" cy="652463"/>
          </a:xfrm>
        </p:spPr>
        <p:txBody>
          <a:bodyPr>
            <a:normAutofit/>
          </a:bodyPr>
          <a:lstStyle/>
          <a:p>
            <a:pPr>
              <a:lnSpc>
                <a:spcPct val="90000"/>
              </a:lnSpc>
              <a:spcBef>
                <a:spcPts val="497"/>
              </a:spcBef>
              <a:spcAft>
                <a:spcPct val="0"/>
              </a:spcAft>
            </a:pPr>
            <a:r>
              <a:rPr lang="en-US" altLang="en-US" sz="2000" dirty="0">
                <a:solidFill>
                  <a:schemeClr val="tx1"/>
                </a:solidFill>
                <a:latin typeface="Poppins" panose="00000500000000000000" pitchFamily="2" charset="0"/>
                <a:cs typeface="Poppins" panose="00000500000000000000" pitchFamily="2" charset="0"/>
                <a:sym typeface="Poppins" panose="00000500000000000000" pitchFamily="2" charset="0"/>
              </a:rPr>
              <a:t>Items that are important to share via email</a:t>
            </a:r>
          </a:p>
        </p:txBody>
      </p:sp>
      <p:sp>
        <p:nvSpPr>
          <p:cNvPr id="2" name="TextBox 1">
            <a:extLst>
              <a:ext uri="{FF2B5EF4-FFF2-40B4-BE49-F238E27FC236}">
                <a16:creationId xmlns:a16="http://schemas.microsoft.com/office/drawing/2014/main" id="{0383A7EF-3912-4B72-A8F5-23B6182D28DF}"/>
              </a:ext>
            </a:extLst>
          </p:cNvPr>
          <p:cNvSpPr txBox="1"/>
          <p:nvPr/>
        </p:nvSpPr>
        <p:spPr>
          <a:xfrm>
            <a:off x="596900" y="3205618"/>
            <a:ext cx="7794821" cy="3026470"/>
          </a:xfrm>
          <a:prstGeom prst="rect">
            <a:avLst/>
          </a:prstGeom>
          <a:noFill/>
        </p:spPr>
        <p:txBody>
          <a:bodyPr wrap="square" rtlCol="0">
            <a:spAutoFit/>
          </a:bodyPr>
          <a:lstStyle/>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Inform your audience of pending changes </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Highlight new hours</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Inform new policy or procedures</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Clarify if you have any service challenges </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Provide company and employee COVID precautions</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Ask to join mailing list for regular alerts </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Give incentives to follow your social media profile</a:t>
            </a:r>
          </a:p>
          <a:p>
            <a:pPr marL="185738" eaLnBrk="1" hangingPunct="1">
              <a:lnSpc>
                <a:spcPct val="120000"/>
              </a:lnSpc>
              <a:buClr>
                <a:schemeClr val="bg1"/>
              </a:buClr>
              <a:buSzPts val="1400"/>
            </a:pPr>
            <a:r>
              <a:rPr lang="en-US" altLang="en-US" sz="2000" dirty="0">
                <a:latin typeface="Poppins" panose="00000500000000000000" pitchFamily="2" charset="0"/>
                <a:cs typeface="Poppins" panose="00000500000000000000" pitchFamily="2" charset="0"/>
                <a:sym typeface="Poppins" panose="00000500000000000000" pitchFamily="2" charset="0"/>
              </a:rPr>
              <a:t>Showcase how you give back to your community</a:t>
            </a:r>
          </a:p>
        </p:txBody>
      </p:sp>
    </p:spTree>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1">
            <a:extLst>
              <a:ext uri="{FF2B5EF4-FFF2-40B4-BE49-F238E27FC236}">
                <a16:creationId xmlns:a16="http://schemas.microsoft.com/office/drawing/2014/main" id="{A55A2F07-D6FF-495E-9C41-FEF1C913346A}"/>
              </a:ext>
            </a:extLst>
          </p:cNvPr>
          <p:cNvSpPr txBox="1">
            <a:spLocks noGrp="1"/>
          </p:cNvSpPr>
          <p:nvPr>
            <p:ph type="body" idx="1"/>
          </p:nvPr>
        </p:nvSpPr>
        <p:spPr>
          <a:xfrm>
            <a:off x="1207294" y="1739504"/>
            <a:ext cx="6879431" cy="3989784"/>
          </a:xfrm>
        </p:spPr>
        <p:txBody>
          <a:bodyPr/>
          <a:lstStyle/>
          <a:p>
            <a:pPr marL="456010" indent="-316706">
              <a:spcBef>
                <a:spcPct val="0"/>
              </a:spcBef>
              <a:spcAft>
                <a:spcPct val="0"/>
              </a:spcAft>
              <a:buFont typeface="Roboto" panose="02000000000000000000" pitchFamily="2" charset="0"/>
              <a:buChar char="●"/>
            </a:pPr>
            <a:r>
              <a:rPr lang="en-US" altLang="en-US" sz="2400" dirty="0">
                <a:solidFill>
                  <a:srgbClr val="000000"/>
                </a:solidFill>
                <a:latin typeface="Poppins" panose="00000500000000000000" pitchFamily="2" charset="0"/>
                <a:cs typeface="Poppins" panose="00000500000000000000" pitchFamily="2" charset="0"/>
                <a:sym typeface="Poppins" panose="00000500000000000000" pitchFamily="2" charset="0"/>
              </a:rPr>
              <a:t>Share behind the scenes, how you have an impact, how you are helping</a:t>
            </a:r>
          </a:p>
          <a:p>
            <a:pPr marL="456010" indent="-316706">
              <a:spcBef>
                <a:spcPct val="0"/>
              </a:spcBef>
              <a:spcAft>
                <a:spcPct val="0"/>
              </a:spcAft>
              <a:buFont typeface="Roboto" panose="02000000000000000000" pitchFamily="2" charset="0"/>
              <a:buChar char="●"/>
            </a:pPr>
            <a:r>
              <a:rPr lang="en-US" altLang="en-US" sz="2400" dirty="0">
                <a:solidFill>
                  <a:srgbClr val="000000"/>
                </a:solidFill>
                <a:latin typeface="Poppins" panose="00000500000000000000" pitchFamily="2" charset="0"/>
                <a:cs typeface="Poppins" panose="00000500000000000000" pitchFamily="2" charset="0"/>
                <a:sym typeface="Poppins" panose="00000500000000000000" pitchFamily="2" charset="0"/>
              </a:rPr>
              <a:t>Remind social followers to sign up to email list for alerts on sales and special Use “pin to feed” for important info</a:t>
            </a:r>
          </a:p>
          <a:p>
            <a:pPr marL="456010" indent="-316706">
              <a:spcBef>
                <a:spcPct val="0"/>
              </a:spcBef>
              <a:spcAft>
                <a:spcPct val="0"/>
              </a:spcAft>
              <a:buFont typeface="Roboto" panose="02000000000000000000" pitchFamily="2" charset="0"/>
              <a:buChar char="●"/>
            </a:pPr>
            <a:r>
              <a:rPr lang="en-US" altLang="en-US" sz="2400" dirty="0">
                <a:solidFill>
                  <a:srgbClr val="000000"/>
                </a:solidFill>
                <a:latin typeface="Poppins" panose="00000500000000000000" pitchFamily="2" charset="0"/>
                <a:cs typeface="Poppins" panose="00000500000000000000" pitchFamily="2" charset="0"/>
                <a:sym typeface="Poppins" panose="00000500000000000000" pitchFamily="2" charset="0"/>
              </a:rPr>
              <a:t>Do not scheduled posts/tweets that may seem distasteful</a:t>
            </a:r>
          </a:p>
          <a:p>
            <a:pPr marL="456010" indent="-316706">
              <a:spcBef>
                <a:spcPct val="0"/>
              </a:spcBef>
              <a:spcAft>
                <a:spcPct val="0"/>
              </a:spcAft>
              <a:buFont typeface="Roboto" panose="02000000000000000000" pitchFamily="2" charset="0"/>
              <a:buChar char="●"/>
            </a:pPr>
            <a:r>
              <a:rPr lang="en-US" altLang="en-US" sz="2400" dirty="0">
                <a:solidFill>
                  <a:srgbClr val="000000"/>
                </a:solidFill>
                <a:latin typeface="Poppins" panose="00000500000000000000" pitchFamily="2" charset="0"/>
                <a:cs typeface="Poppins" panose="00000500000000000000" pitchFamily="2" charset="0"/>
                <a:sym typeface="Poppins" panose="00000500000000000000" pitchFamily="2" charset="0"/>
              </a:rPr>
              <a:t>Do not to bombard with too many posts</a:t>
            </a:r>
          </a:p>
          <a:p>
            <a:pPr marL="139304" indent="0">
              <a:spcBef>
                <a:spcPct val="0"/>
              </a:spcBef>
              <a:spcAft>
                <a:spcPct val="0"/>
              </a:spcAft>
              <a:buNone/>
            </a:pPr>
            <a:endParaRPr lang="en-US" altLang="en-US" sz="2400" dirty="0">
              <a:solidFill>
                <a:srgbClr val="000000"/>
              </a:solidFill>
              <a:latin typeface="Poppins" panose="00000500000000000000" pitchFamily="2" charset="0"/>
              <a:cs typeface="Poppins" panose="00000500000000000000" pitchFamily="2" charset="0"/>
              <a:sym typeface="Poppins" panose="00000500000000000000" pitchFamily="2" charset="0"/>
            </a:endParaRPr>
          </a:p>
        </p:txBody>
      </p:sp>
      <p:sp>
        <p:nvSpPr>
          <p:cNvPr id="63491" name="Title 1">
            <a:extLst>
              <a:ext uri="{FF2B5EF4-FFF2-40B4-BE49-F238E27FC236}">
                <a16:creationId xmlns:a16="http://schemas.microsoft.com/office/drawing/2014/main" id="{45528BDA-005D-4C23-ADDC-9331CD579422}"/>
              </a:ext>
            </a:extLst>
          </p:cNvPr>
          <p:cNvSpPr txBox="1">
            <a:spLocks noGrp="1"/>
          </p:cNvSpPr>
          <p:nvPr>
            <p:ph type="title"/>
          </p:nvPr>
        </p:nvSpPr>
        <p:spPr>
          <a:xfrm>
            <a:off x="1207294" y="857250"/>
            <a:ext cx="6729413" cy="882254"/>
          </a:xfrm>
        </p:spPr>
        <p:txBody>
          <a:bodyPr/>
          <a:lstStyle/>
          <a:p>
            <a:pPr>
              <a:spcBef>
                <a:spcPts val="497"/>
              </a:spcBef>
              <a:spcAft>
                <a:spcPct val="0"/>
              </a:spcAft>
            </a:pPr>
            <a:r>
              <a:rPr lang="en-US" altLang="en-US" sz="2000" dirty="0">
                <a:solidFill>
                  <a:schemeClr val="tx1"/>
                </a:solidFill>
                <a:latin typeface="Poppins" panose="00000500000000000000" pitchFamily="2" charset="0"/>
                <a:cs typeface="Poppins" panose="00000500000000000000" pitchFamily="2" charset="0"/>
                <a:sym typeface="Poppins" panose="00000500000000000000" pitchFamily="2" charset="0"/>
              </a:rPr>
              <a:t>Social Media Best Practice</a:t>
            </a:r>
          </a:p>
        </p:txBody>
      </p:sp>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805" y="2131199"/>
            <a:ext cx="7446590" cy="646331"/>
          </a:xfrm>
          <a:prstGeom prst="rect">
            <a:avLst/>
          </a:prstGeom>
        </p:spPr>
        <p:txBody>
          <a:bodyPr wrap="none">
            <a:spAutoFit/>
          </a:bodyPr>
          <a:lstStyle/>
          <a:p>
            <a:r>
              <a:rPr lang="en-US" sz="3600" b="1" dirty="0">
                <a:latin typeface="Garamond" panose="02020404030301010803" pitchFamily="18" charset="0"/>
              </a:rPr>
              <a:t>Be Conscious of the Current Climate</a:t>
            </a:r>
          </a:p>
        </p:txBody>
      </p:sp>
      <p:sp>
        <p:nvSpPr>
          <p:cNvPr id="5" name="Rectangle 4"/>
          <p:cNvSpPr/>
          <p:nvPr/>
        </p:nvSpPr>
        <p:spPr>
          <a:xfrm>
            <a:off x="254000" y="3085844"/>
            <a:ext cx="8712200" cy="2770310"/>
          </a:xfrm>
          <a:prstGeom prst="rect">
            <a:avLst/>
          </a:prstGeom>
        </p:spPr>
        <p:txBody>
          <a:bodyPr wrap="square">
            <a:spAutoFit/>
          </a:bodyPr>
          <a:lstStyle/>
          <a:p>
            <a:pPr lvl="1">
              <a:lnSpc>
                <a:spcPct val="80000"/>
              </a:lnSpc>
              <a:buFont typeface="Arial" charset="0"/>
              <a:buChar char="•"/>
              <a:defRPr/>
            </a:pPr>
            <a:r>
              <a:rPr lang="en-US" altLang="en-US" sz="3600" dirty="0">
                <a:latin typeface="Garamond" panose="02020404030301010803" pitchFamily="18" charset="0"/>
              </a:rPr>
              <a:t> Right now may not be the best time to schedule your usual content</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rPr>
              <a:t> Talk about how your business is adapting in the current climate and/or how you are giving back</a:t>
            </a:r>
          </a:p>
        </p:txBody>
      </p:sp>
    </p:spTree>
    <p:extLst>
      <p:ext uri="{BB962C8B-B14F-4D97-AF65-F5344CB8AC3E}">
        <p14:creationId xmlns:p14="http://schemas.microsoft.com/office/powerpoint/2010/main" val="1266388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https://lh4.googleusercontent.com/gAkSWf0dB5HW0Ic_VNL1-bbHLaXA3zZK83DduRL90db_NEpLzBFpoAW7wSbXl8V7dZnpMkMcuZ_wH7V-kpVnxM2nZD8rHAtt_hp4fssUrtVEsHTWsmJSPS5lZ8LaK1031dHEi7xq">
            <a:extLst>
              <a:ext uri="{FF2B5EF4-FFF2-40B4-BE49-F238E27FC236}">
                <a16:creationId xmlns:a16="http://schemas.microsoft.com/office/drawing/2014/main" id="{65A8B9F1-2372-4593-A180-5EBC21E4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516" y="2038350"/>
            <a:ext cx="2375297" cy="421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a:extLst>
              <a:ext uri="{FF2B5EF4-FFF2-40B4-BE49-F238E27FC236}">
                <a16:creationId xmlns:a16="http://schemas.microsoft.com/office/drawing/2014/main" id="{3715B0AC-D77A-43AC-8FBF-BAD5E586AF3E}"/>
              </a:ext>
            </a:extLst>
          </p:cNvPr>
          <p:cNvSpPr txBox="1">
            <a:spLocks noGrp="1"/>
          </p:cNvSpPr>
          <p:nvPr>
            <p:ph type="title"/>
          </p:nvPr>
        </p:nvSpPr>
        <p:spPr>
          <a:xfrm>
            <a:off x="1207200" y="601266"/>
            <a:ext cx="6729600" cy="1176000"/>
          </a:xfrm>
          <a:noFill/>
        </p:spPr>
        <p:txBody>
          <a:bodyPr/>
          <a:lstStyle/>
          <a:p>
            <a:pPr>
              <a:spcBef>
                <a:spcPts val="497"/>
              </a:spcBef>
              <a:spcAft>
                <a:spcPct val="0"/>
              </a:spcAft>
            </a:pPr>
            <a:r>
              <a:rPr lang="en-US" altLang="en-US" sz="1950" dirty="0">
                <a:solidFill>
                  <a:schemeClr val="tx1"/>
                </a:solidFill>
                <a:latin typeface="Poppins" panose="00000500000000000000" pitchFamily="2" charset="0"/>
                <a:cs typeface="Poppins" panose="00000500000000000000" pitchFamily="2" charset="0"/>
                <a:sym typeface="Poppins" panose="00000500000000000000" pitchFamily="2" charset="0"/>
              </a:rPr>
              <a:t>Social Post COVID example</a:t>
            </a:r>
          </a:p>
        </p:txBody>
      </p:sp>
      <p:pic>
        <p:nvPicPr>
          <p:cNvPr id="65540" name="Picture 2" descr="https://lh3.googleusercontent.com/92TTDEg76XNDJy3ToRPve0ToX-5KOyRWLWpTAcgujaj5e60yEtHjzj4CfBA4UW9DmRzjTAK6aDSj74nYlEjXFaFlaHvZWhTnyWgZnEhIEXQbcchC7Nyoqeno7rDdvDq4XLlaks3d">
            <a:extLst>
              <a:ext uri="{FF2B5EF4-FFF2-40B4-BE49-F238E27FC236}">
                <a16:creationId xmlns:a16="http://schemas.microsoft.com/office/drawing/2014/main" id="{474A6549-08EA-434E-AFA0-34B0D4006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141" y="1464866"/>
            <a:ext cx="2862659" cy="50941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F295EE6C-2983-40E0-A31B-58BCABD77A41}"/>
              </a:ext>
            </a:extLst>
          </p:cNvPr>
          <p:cNvSpPr txBox="1">
            <a:spLocks noGrp="1"/>
          </p:cNvSpPr>
          <p:nvPr>
            <p:ph type="title"/>
          </p:nvPr>
        </p:nvSpPr>
        <p:spPr>
          <a:xfrm>
            <a:off x="0" y="2244333"/>
            <a:ext cx="4343400" cy="3800867"/>
          </a:xfrm>
        </p:spPr>
        <p:txBody>
          <a:bodyPr/>
          <a:lstStyle/>
          <a:p>
            <a:pPr>
              <a:spcBef>
                <a:spcPts val="497"/>
              </a:spcBef>
              <a:spcAft>
                <a:spcPct val="0"/>
              </a:spcAft>
            </a:pPr>
            <a:r>
              <a:rPr lang="en-US" altLang="en-US" sz="1950" dirty="0">
                <a:solidFill>
                  <a:schemeClr val="tx1"/>
                </a:solidFill>
                <a:latin typeface="Poppins" panose="00000500000000000000" pitchFamily="2" charset="0"/>
                <a:cs typeface="Poppins" panose="00000500000000000000" pitchFamily="2" charset="0"/>
                <a:sym typeface="Poppins" panose="00000500000000000000" pitchFamily="2" charset="0"/>
              </a:rPr>
              <a:t>Social Post COVID example</a:t>
            </a:r>
          </a:p>
        </p:txBody>
      </p:sp>
      <p:pic>
        <p:nvPicPr>
          <p:cNvPr id="67587" name="Picture 2">
            <a:extLst>
              <a:ext uri="{FF2B5EF4-FFF2-40B4-BE49-F238E27FC236}">
                <a16:creationId xmlns:a16="http://schemas.microsoft.com/office/drawing/2014/main" id="{D52DBE61-D41C-4353-9A5F-A2F60B04D320}"/>
              </a:ext>
            </a:extLst>
          </p:cNvPr>
          <p:cNvPicPr>
            <a:picLocks noChangeAspect="1"/>
          </p:cNvPicPr>
          <p:nvPr/>
        </p:nvPicPr>
        <p:blipFill>
          <a:blip r:embed="rId3">
            <a:extLst>
              <a:ext uri="{28A0092B-C50C-407E-A947-70E740481C1C}">
                <a14:useLocalDpi xmlns:a14="http://schemas.microsoft.com/office/drawing/2010/main" val="0"/>
              </a:ext>
            </a:extLst>
          </a:blip>
          <a:srcRect b="25833"/>
          <a:stretch>
            <a:fillRect/>
          </a:stretch>
        </p:blipFill>
        <p:spPr bwMode="auto">
          <a:xfrm>
            <a:off x="4572000" y="2244333"/>
            <a:ext cx="3933825" cy="45255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2008" y="2245499"/>
            <a:ext cx="3219984" cy="646331"/>
          </a:xfrm>
          <a:prstGeom prst="rect">
            <a:avLst/>
          </a:prstGeom>
        </p:spPr>
        <p:txBody>
          <a:bodyPr wrap="none">
            <a:spAutoFit/>
          </a:bodyPr>
          <a:lstStyle/>
          <a:p>
            <a:pPr algn="ctr"/>
            <a:r>
              <a:rPr lang="en-US" sz="3600" b="1" dirty="0">
                <a:latin typeface="Garamond" panose="02020404030301010803" pitchFamily="18" charset="0"/>
              </a:rPr>
              <a:t>Example Posts </a:t>
            </a:r>
          </a:p>
        </p:txBody>
      </p:sp>
      <p:sp>
        <p:nvSpPr>
          <p:cNvPr id="2" name="TextBox 1">
            <a:extLst>
              <a:ext uri="{FF2B5EF4-FFF2-40B4-BE49-F238E27FC236}">
                <a16:creationId xmlns:a16="http://schemas.microsoft.com/office/drawing/2014/main" id="{7C04D43B-6D53-466E-A0FE-68D46A295D9A}"/>
              </a:ext>
            </a:extLst>
          </p:cNvPr>
          <p:cNvSpPr txBox="1"/>
          <p:nvPr/>
        </p:nvSpPr>
        <p:spPr>
          <a:xfrm>
            <a:off x="2209013" y="3429000"/>
            <a:ext cx="4725974" cy="1661993"/>
          </a:xfrm>
          <a:prstGeom prst="rect">
            <a:avLst/>
          </a:prstGeom>
          <a:noFill/>
        </p:spPr>
        <p:txBody>
          <a:bodyPr wrap="none" rtlCol="0">
            <a:spAutoFit/>
          </a:bodyPr>
          <a:lstStyle/>
          <a:p>
            <a:r>
              <a:rPr lang="en-US" sz="3400" dirty="0">
                <a:latin typeface="Garamond" panose="02020404030301010803" pitchFamily="18" charset="0"/>
                <a:hlinkClick r:id="rId3"/>
              </a:rPr>
              <a:t>Queen Adeline Collections</a:t>
            </a:r>
            <a:endParaRPr lang="en-US" sz="3400" dirty="0">
              <a:latin typeface="Garamond" panose="02020404030301010803" pitchFamily="18" charset="0"/>
            </a:endParaRPr>
          </a:p>
          <a:p>
            <a:endParaRPr lang="en-US" sz="3400" dirty="0">
              <a:latin typeface="Garamond" panose="02020404030301010803" pitchFamily="18" charset="0"/>
            </a:endParaRPr>
          </a:p>
          <a:p>
            <a:endParaRPr lang="en-US" sz="3400" dirty="0">
              <a:latin typeface="Garamond" panose="02020404030301010803" pitchFamily="18" charset="0"/>
            </a:endParaRPr>
          </a:p>
        </p:txBody>
      </p:sp>
    </p:spTree>
    <p:extLst>
      <p:ext uri="{BB962C8B-B14F-4D97-AF65-F5344CB8AC3E}">
        <p14:creationId xmlns:p14="http://schemas.microsoft.com/office/powerpoint/2010/main" val="3610493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2547" y="2131199"/>
            <a:ext cx="6003054" cy="646331"/>
          </a:xfrm>
          <a:prstGeom prst="rect">
            <a:avLst/>
          </a:prstGeom>
        </p:spPr>
        <p:txBody>
          <a:bodyPr wrap="none">
            <a:spAutoFit/>
          </a:bodyPr>
          <a:lstStyle/>
          <a:p>
            <a:r>
              <a:rPr lang="en-US" sz="3600" b="1" dirty="0">
                <a:latin typeface="Garamond" panose="02020404030301010803" pitchFamily="18" charset="0"/>
              </a:rPr>
              <a:t>Learn from Your Competition</a:t>
            </a:r>
          </a:p>
        </p:txBody>
      </p:sp>
      <p:sp>
        <p:nvSpPr>
          <p:cNvPr id="5" name="Rectangle 4"/>
          <p:cNvSpPr/>
          <p:nvPr/>
        </p:nvSpPr>
        <p:spPr>
          <a:xfrm>
            <a:off x="254000" y="2891880"/>
            <a:ext cx="8712200" cy="5410712"/>
          </a:xfrm>
          <a:prstGeom prst="rect">
            <a:avLst/>
          </a:prstGeom>
        </p:spPr>
        <p:txBody>
          <a:bodyPr wrap="square">
            <a:spAutoFit/>
          </a:bodyPr>
          <a:lstStyle/>
          <a:p>
            <a:pPr lvl="1">
              <a:lnSpc>
                <a:spcPct val="80000"/>
              </a:lnSpc>
              <a:buFont typeface="Arial" charset="0"/>
              <a:buChar char="•"/>
              <a:defRPr/>
            </a:pPr>
            <a:r>
              <a:rPr lang="en-US" altLang="en-US" sz="3600" dirty="0">
                <a:latin typeface="Garamond" panose="02020404030301010803" pitchFamily="18" charset="0"/>
              </a:rPr>
              <a:t>What social medias are they utilizing? </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rPr>
              <a:t>What promotions have they done that have performed well?</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r>
              <a:rPr lang="en-US" altLang="en-US" sz="3600" dirty="0">
                <a:latin typeface="Garamond" panose="02020404030301010803" pitchFamily="18" charset="0"/>
              </a:rPr>
              <a:t>Implementing any new/innovative social media strategies (i.e. going “Live on FB or Instagram, adding stories, etc.)</a:t>
            </a:r>
          </a:p>
          <a:p>
            <a:pPr lvl="1">
              <a:lnSpc>
                <a:spcPct val="80000"/>
              </a:lnSpc>
              <a:defRPr/>
            </a:pPr>
            <a:endParaRPr lang="en-US" altLang="en-US" sz="3600" dirty="0">
              <a:latin typeface="Garamond" panose="02020404030301010803" pitchFamily="18" charset="0"/>
            </a:endParaRPr>
          </a:p>
          <a:p>
            <a:pPr lvl="1">
              <a:lnSpc>
                <a:spcPct val="80000"/>
              </a:lnSpc>
              <a:buFont typeface="Arial" charset="0"/>
              <a:buChar char="•"/>
              <a:defRPr/>
            </a:pPr>
            <a:endParaRPr lang="en-US" altLang="en-US" sz="3600" dirty="0">
              <a:latin typeface="Garamond" panose="02020404030301010803" pitchFamily="18" charset="0"/>
            </a:endParaRPr>
          </a:p>
          <a:p>
            <a:pPr lvl="1">
              <a:lnSpc>
                <a:spcPct val="80000"/>
              </a:lnSpc>
              <a:defRPr/>
            </a:pPr>
            <a:endParaRPr lang="en-US" altLang="en-US" sz="3600" dirty="0">
              <a:latin typeface="Garamond" panose="02020404030301010803" pitchFamily="18" charset="0"/>
            </a:endParaRPr>
          </a:p>
          <a:p>
            <a:pPr lvl="1">
              <a:lnSpc>
                <a:spcPct val="80000"/>
              </a:lnSpc>
              <a:defRPr/>
            </a:pPr>
            <a:endParaRPr lang="en-US" altLang="en-US" sz="3600" dirty="0">
              <a:latin typeface="Garamond" panose="02020404030301010803" pitchFamily="18" charset="0"/>
            </a:endParaRPr>
          </a:p>
        </p:txBody>
      </p:sp>
    </p:spTree>
    <p:extLst>
      <p:ext uri="{BB962C8B-B14F-4D97-AF65-F5344CB8AC3E}">
        <p14:creationId xmlns:p14="http://schemas.microsoft.com/office/powerpoint/2010/main" val="1891039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3"/>
          <p:cNvSpPr>
            <a:spLocks noGrp="1"/>
          </p:cNvSpPr>
          <p:nvPr>
            <p:ph type="sldNum"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a:solidFill>
                  <a:srgbClr val="898989"/>
                </a:solidFill>
                <a:cs typeface="Arial" charset="0"/>
              </a:rPr>
              <a:t>			</a:t>
            </a:r>
            <a:fld id="{5268914C-6513-4C6B-9CB5-2635AD7A3F3C}" type="slidenum">
              <a:rPr lang="en-US" smtClean="0">
                <a:solidFill>
                  <a:srgbClr val="898989"/>
                </a:solidFill>
                <a:cs typeface="Arial" charset="0"/>
              </a:rPr>
              <a:pPr fontAlgn="base">
                <a:spcBef>
                  <a:spcPct val="0"/>
                </a:spcBef>
                <a:spcAft>
                  <a:spcPct val="0"/>
                </a:spcAft>
              </a:pPr>
              <a:t>48</a:t>
            </a:fld>
            <a:endParaRPr lang="en-US" dirty="0">
              <a:solidFill>
                <a:srgbClr val="898989"/>
              </a:solidFill>
              <a:cs typeface="Arial" charset="0"/>
            </a:endParaRPr>
          </a:p>
        </p:txBody>
      </p:sp>
      <p:sp>
        <p:nvSpPr>
          <p:cNvPr id="7" name="Rectangle 11"/>
          <p:cNvSpPr txBox="1">
            <a:spLocks noChangeArrowheads="1"/>
          </p:cNvSpPr>
          <p:nvPr/>
        </p:nvSpPr>
        <p:spPr bwMode="auto">
          <a:xfrm>
            <a:off x="334963" y="2409825"/>
            <a:ext cx="8229600" cy="367093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Arial" pitchFamily="-111"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11"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1"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1"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1"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defTabSz="914400">
              <a:buFontTx/>
              <a:buNone/>
              <a:defRPr/>
            </a:pPr>
            <a:endParaRPr lang="en-US" altLang="en-US" sz="2600" kern="0" dirty="0">
              <a:latin typeface="Garamond" panose="02020404030301010803" pitchFamily="18" charset="0"/>
              <a:cs typeface="Arial"/>
            </a:endParaRPr>
          </a:p>
          <a:p>
            <a:pPr marL="0" indent="0" algn="ctr" defTabSz="914400">
              <a:buFontTx/>
              <a:buNone/>
              <a:defRPr/>
            </a:pPr>
            <a:endParaRPr lang="en-US" altLang="en-US" sz="2600" kern="0" dirty="0">
              <a:latin typeface="Garamond" panose="02020404030301010803" pitchFamily="18" charset="0"/>
              <a:cs typeface="Arial"/>
            </a:endParaRPr>
          </a:p>
          <a:p>
            <a:pPr marL="0" indent="0" defTabSz="914400">
              <a:buFontTx/>
              <a:buNone/>
              <a:defRPr/>
            </a:pPr>
            <a:r>
              <a:rPr lang="en-US" altLang="en-US" sz="2800" kern="0" dirty="0">
                <a:latin typeface="Garamond" panose="02020404030301010803" pitchFamily="18" charset="0"/>
                <a:cs typeface="Arial"/>
              </a:rPr>
              <a:t>	</a:t>
            </a:r>
          </a:p>
        </p:txBody>
      </p:sp>
      <p:pic>
        <p:nvPicPr>
          <p:cNvPr id="3" name="Picture 2">
            <a:extLst>
              <a:ext uri="{FF2B5EF4-FFF2-40B4-BE49-F238E27FC236}">
                <a16:creationId xmlns:a16="http://schemas.microsoft.com/office/drawing/2014/main" id="{7ECF501D-6440-4BDD-9EFF-500BE8C4B1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86270" y="2454321"/>
            <a:ext cx="6633730" cy="3626439"/>
          </a:xfrm>
          <a:prstGeom prst="rect">
            <a:avLst/>
          </a:prstGeom>
        </p:spPr>
      </p:pic>
      <p:sp>
        <p:nvSpPr>
          <p:cNvPr id="4" name="TextBox 3">
            <a:extLst>
              <a:ext uri="{FF2B5EF4-FFF2-40B4-BE49-F238E27FC236}">
                <a16:creationId xmlns:a16="http://schemas.microsoft.com/office/drawing/2014/main" id="{AADA0821-4AAC-4CA8-8CAE-D86025E60FAE}"/>
              </a:ext>
            </a:extLst>
          </p:cNvPr>
          <p:cNvSpPr txBox="1"/>
          <p:nvPr/>
        </p:nvSpPr>
        <p:spPr>
          <a:xfrm>
            <a:off x="889289" y="6315075"/>
            <a:ext cx="7143750" cy="230832"/>
          </a:xfrm>
          <a:prstGeom prst="rect">
            <a:avLst/>
          </a:prstGeom>
          <a:noFill/>
        </p:spPr>
        <p:txBody>
          <a:bodyPr wrap="square" rtlCol="0">
            <a:spAutoFit/>
          </a:bodyPr>
          <a:lstStyle/>
          <a:p>
            <a:r>
              <a:rPr lang="en-US" sz="900">
                <a:hlinkClick r:id="rId3" tooltip="https://www.davidvinuales.com/2020/06/28/company-town-hall-meetings-communicating-is-caring/"/>
              </a:rPr>
              <a:t>This Photo</a:t>
            </a:r>
            <a:r>
              <a:rPr lang="en-US" sz="900"/>
              <a:t> by Unknown Author is licensed under </a:t>
            </a:r>
            <a:r>
              <a:rPr lang="en-US" sz="900">
                <a:hlinkClick r:id="rId4" tooltip="https://creativecommons.org/licenses/by-sa/3.0/"/>
              </a:rPr>
              <a:t>CC BY-SA</a:t>
            </a:r>
            <a:endParaRPr lang="en-US" sz="900"/>
          </a:p>
        </p:txBody>
      </p:sp>
      <p:sp>
        <p:nvSpPr>
          <p:cNvPr id="5" name="TextBox 4">
            <a:extLst>
              <a:ext uri="{FF2B5EF4-FFF2-40B4-BE49-F238E27FC236}">
                <a16:creationId xmlns:a16="http://schemas.microsoft.com/office/drawing/2014/main" id="{73E3D5CE-B451-4FCD-9987-A4059A1AF547}"/>
              </a:ext>
            </a:extLst>
          </p:cNvPr>
          <p:cNvSpPr txBox="1"/>
          <p:nvPr/>
        </p:nvSpPr>
        <p:spPr>
          <a:xfrm>
            <a:off x="249382" y="1482529"/>
            <a:ext cx="5472545" cy="584775"/>
          </a:xfrm>
          <a:prstGeom prst="rect">
            <a:avLst/>
          </a:prstGeom>
          <a:noFill/>
        </p:spPr>
        <p:txBody>
          <a:bodyPr wrap="square" rtlCol="0">
            <a:spAutoFit/>
          </a:bodyPr>
          <a:lstStyle/>
          <a:p>
            <a:r>
              <a:rPr lang="en-US" sz="3200" dirty="0"/>
              <a:t>Questions &amp; Answers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Social Media Marketing</a:t>
            </a:r>
            <a:endParaRPr lang="en-US" dirty="0"/>
          </a:p>
        </p:txBody>
      </p:sp>
    </p:spTree>
    <p:extLst>
      <p:ext uri="{BB962C8B-B14F-4D97-AF65-F5344CB8AC3E}">
        <p14:creationId xmlns:p14="http://schemas.microsoft.com/office/powerpoint/2010/main" val="4238427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9" name="Shape 449"/>
          <p:cNvPicPr preferRelativeResize="0"/>
          <p:nvPr/>
        </p:nvPicPr>
        <p:blipFill rotWithShape="1">
          <a:blip r:embed="rId3">
            <a:alphaModFix/>
          </a:blip>
          <a:srcRect/>
          <a:stretch/>
        </p:blipFill>
        <p:spPr>
          <a:xfrm>
            <a:off x="27186" y="7029495"/>
            <a:ext cx="5880098" cy="3308417"/>
          </a:xfrm>
          <a:prstGeom prst="rect">
            <a:avLst/>
          </a:prstGeom>
          <a:noFill/>
          <a:ln>
            <a:noFill/>
          </a:ln>
        </p:spPr>
      </p:pic>
      <p:pic>
        <p:nvPicPr>
          <p:cNvPr id="453" name="Shape 453"/>
          <p:cNvPicPr preferRelativeResize="0"/>
          <p:nvPr/>
        </p:nvPicPr>
        <p:blipFill rotWithShape="1">
          <a:blip r:embed="rId4">
            <a:alphaModFix/>
          </a:blip>
          <a:srcRect/>
          <a:stretch/>
        </p:blipFill>
        <p:spPr>
          <a:xfrm>
            <a:off x="8583478" y="951130"/>
            <a:ext cx="336119" cy="230621"/>
          </a:xfrm>
          <a:prstGeom prst="rect">
            <a:avLst/>
          </a:prstGeom>
          <a:noFill/>
          <a:ln>
            <a:noFill/>
          </a:ln>
        </p:spPr>
      </p:pic>
      <p:sp>
        <p:nvSpPr>
          <p:cNvPr id="455" name="Shape 455"/>
          <p:cNvSpPr txBox="1"/>
          <p:nvPr/>
        </p:nvSpPr>
        <p:spPr>
          <a:xfrm>
            <a:off x="-2216726" y="1262009"/>
            <a:ext cx="9143998" cy="852198"/>
          </a:xfrm>
          <a:prstGeom prst="rect">
            <a:avLst/>
          </a:prstGeom>
          <a:noFill/>
          <a:ln>
            <a:noFill/>
          </a:ln>
        </p:spPr>
        <p:txBody>
          <a:bodyPr lIns="0" tIns="0" rIns="0" bIns="0" anchor="ctr" anchorCtr="0">
            <a:noAutofit/>
          </a:bodyPr>
          <a:lstStyle/>
          <a:p>
            <a:pPr lvl="0" algn="ctr">
              <a:lnSpc>
                <a:spcPct val="90000"/>
              </a:lnSpc>
              <a:buClr>
                <a:schemeClr val="lt1"/>
              </a:buClr>
              <a:buSzPct val="25000"/>
            </a:pPr>
            <a:r>
              <a:rPr lang="en-US" sz="3601" dirty="0">
                <a:latin typeface="Corbel"/>
                <a:ea typeface="Corbel"/>
                <a:cs typeface="Corbel"/>
                <a:sym typeface="Corbel"/>
              </a:rPr>
              <a:t>What is social media?</a:t>
            </a:r>
          </a:p>
        </p:txBody>
      </p:sp>
      <p:pic>
        <p:nvPicPr>
          <p:cNvPr id="12"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1478" y="2127536"/>
            <a:ext cx="5487080" cy="419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43533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481898"/>
            <a:ext cx="8229600" cy="300987"/>
          </a:xfrm>
        </p:spPr>
        <p:txBody>
          <a:bodyPr>
            <a:normAutofit fontScale="90000"/>
          </a:bodyPr>
          <a:lstStyle/>
          <a:p>
            <a:r>
              <a:rPr lang="en-US" dirty="0"/>
              <a:t>Social Media Marketing*</a:t>
            </a:r>
          </a:p>
        </p:txBody>
      </p:sp>
      <p:sp>
        <p:nvSpPr>
          <p:cNvPr id="2" name="TextBox 1"/>
          <p:cNvSpPr txBox="1"/>
          <p:nvPr/>
        </p:nvSpPr>
        <p:spPr>
          <a:xfrm>
            <a:off x="1043033" y="2962913"/>
            <a:ext cx="7261134" cy="3539430"/>
          </a:xfrm>
          <a:prstGeom prst="rect">
            <a:avLst/>
          </a:prstGeom>
          <a:noFill/>
        </p:spPr>
        <p:txBody>
          <a:bodyPr wrap="square" rtlCol="0">
            <a:spAutoFit/>
          </a:bodyPr>
          <a:lstStyle/>
          <a:p>
            <a:r>
              <a:rPr lang="en-US" sz="3200" dirty="0">
                <a:latin typeface="Garamond" panose="02020404030301010803" pitchFamily="18" charset="0"/>
              </a:rPr>
              <a:t>Social media marketing is the use of social media platforms to </a:t>
            </a:r>
            <a:r>
              <a:rPr lang="en-US" sz="3200" b="1" dirty="0">
                <a:latin typeface="Garamond" panose="02020404030301010803" pitchFamily="18" charset="0"/>
              </a:rPr>
              <a:t>connect with your audience </a:t>
            </a:r>
            <a:r>
              <a:rPr lang="en-US" sz="3200" dirty="0">
                <a:latin typeface="Garamond" panose="02020404030301010803" pitchFamily="18" charset="0"/>
              </a:rPr>
              <a:t>to </a:t>
            </a:r>
            <a:r>
              <a:rPr lang="en-US" sz="3200" b="1" dirty="0">
                <a:latin typeface="Garamond" panose="02020404030301010803" pitchFamily="18" charset="0"/>
              </a:rPr>
              <a:t>build your brand</a:t>
            </a:r>
            <a:r>
              <a:rPr lang="en-US" sz="3200" dirty="0">
                <a:latin typeface="Garamond" panose="02020404030301010803" pitchFamily="18" charset="0"/>
              </a:rPr>
              <a:t>, </a:t>
            </a:r>
            <a:r>
              <a:rPr lang="en-US" sz="3200" b="1" dirty="0">
                <a:latin typeface="Garamond" panose="02020404030301010803" pitchFamily="18" charset="0"/>
              </a:rPr>
              <a:t>increase sales</a:t>
            </a:r>
            <a:r>
              <a:rPr lang="en-US" sz="3200" dirty="0">
                <a:latin typeface="Garamond" panose="02020404030301010803" pitchFamily="18" charset="0"/>
              </a:rPr>
              <a:t>, and </a:t>
            </a:r>
            <a:r>
              <a:rPr lang="en-US" sz="3200" b="1" dirty="0">
                <a:latin typeface="Garamond" panose="02020404030301010803" pitchFamily="18" charset="0"/>
              </a:rPr>
              <a:t>drive website traffic.</a:t>
            </a:r>
          </a:p>
          <a:p>
            <a:endParaRPr lang="en-US" sz="3200" b="1" dirty="0">
              <a:latin typeface="Garamond" panose="02020404030301010803" pitchFamily="18" charset="0"/>
            </a:endParaRPr>
          </a:p>
          <a:p>
            <a:endParaRPr lang="en-US" sz="3200" b="1" dirty="0">
              <a:latin typeface="Garamond" panose="02020404030301010803" pitchFamily="18" charset="0"/>
            </a:endParaRPr>
          </a:p>
          <a:p>
            <a:r>
              <a:rPr lang="en-US" sz="3200" b="1" dirty="0">
                <a:latin typeface="Garamond" panose="02020404030301010803" pitchFamily="18" charset="0"/>
              </a:rPr>
              <a:t>*metrics, baseline, growth</a:t>
            </a:r>
          </a:p>
        </p:txBody>
      </p:sp>
    </p:spTree>
    <p:extLst>
      <p:ext uri="{BB962C8B-B14F-4D97-AF65-F5344CB8AC3E}">
        <p14:creationId xmlns:p14="http://schemas.microsoft.com/office/powerpoint/2010/main" val="302874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84909" y="2331404"/>
            <a:ext cx="7453745" cy="300987"/>
          </a:xfrm>
        </p:spPr>
        <p:txBody>
          <a:bodyPr>
            <a:noAutofit/>
          </a:bodyPr>
          <a:lstStyle/>
          <a:p>
            <a:r>
              <a:rPr lang="en-US" sz="3400" dirty="0"/>
              <a:t>Social Media Marketing Goal</a:t>
            </a:r>
          </a:p>
        </p:txBody>
      </p:sp>
      <p:sp>
        <p:nvSpPr>
          <p:cNvPr id="2" name="TextBox 1"/>
          <p:cNvSpPr txBox="1"/>
          <p:nvPr/>
        </p:nvSpPr>
        <p:spPr>
          <a:xfrm>
            <a:off x="1108363" y="3158836"/>
            <a:ext cx="82296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Garamond" panose="02020404030301010803" pitchFamily="18" charset="0"/>
              </a:rPr>
              <a:t>Build brand awareness</a:t>
            </a:r>
          </a:p>
          <a:p>
            <a:pPr marL="457200" indent="-457200">
              <a:buFont typeface="Arial" panose="020B0604020202020204" pitchFamily="34" charset="0"/>
              <a:buChar char="•"/>
            </a:pPr>
            <a:r>
              <a:rPr lang="en-US" sz="3200" dirty="0">
                <a:latin typeface="Garamond" panose="02020404030301010803" pitchFamily="18" charset="0"/>
              </a:rPr>
              <a:t>Boost sales, book events</a:t>
            </a:r>
          </a:p>
          <a:p>
            <a:pPr marL="457200" indent="-457200">
              <a:buFont typeface="Arial" panose="020B0604020202020204" pitchFamily="34" charset="0"/>
              <a:buChar char="•"/>
            </a:pPr>
            <a:r>
              <a:rPr lang="en-US" sz="3200" dirty="0">
                <a:latin typeface="Garamond" panose="02020404030301010803" pitchFamily="18" charset="0"/>
              </a:rPr>
              <a:t>Build community </a:t>
            </a:r>
          </a:p>
          <a:p>
            <a:r>
              <a:rPr lang="en-US" sz="3200" dirty="0">
                <a:latin typeface="Garamond" panose="02020404030301010803" pitchFamily="18" charset="0"/>
              </a:rPr>
              <a:t>Knowing your goal will inform your marketing  </a:t>
            </a:r>
          </a:p>
          <a:p>
            <a:r>
              <a:rPr lang="en-US" sz="3200" dirty="0">
                <a:latin typeface="Garamond" panose="02020404030301010803" pitchFamily="18" charset="0"/>
              </a:rPr>
              <a:t>strategy, what content you produce and help attract your target audience</a:t>
            </a:r>
          </a:p>
        </p:txBody>
      </p:sp>
    </p:spTree>
    <p:extLst>
      <p:ext uri="{BB962C8B-B14F-4D97-AF65-F5344CB8AC3E}">
        <p14:creationId xmlns:p14="http://schemas.microsoft.com/office/powerpoint/2010/main" val="4073128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Using Your Target Market to Inform Your Social Media Channels</a:t>
            </a:r>
            <a:endParaRPr lang="en-US" dirty="0"/>
          </a:p>
        </p:txBody>
      </p:sp>
    </p:spTree>
    <p:extLst>
      <p:ext uri="{BB962C8B-B14F-4D97-AF65-F5344CB8AC3E}">
        <p14:creationId xmlns:p14="http://schemas.microsoft.com/office/powerpoint/2010/main" val="33604529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2_Custom Design">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Office Theme">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Office Theme">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CWE Colors">
      <a:dk1>
        <a:sysClr val="windowText" lastClr="000000"/>
      </a:dk1>
      <a:lt1>
        <a:sysClr val="window" lastClr="FFFFFF"/>
      </a:lt1>
      <a:dk2>
        <a:srgbClr val="757575"/>
      </a:dk2>
      <a:lt2>
        <a:srgbClr val="EEECE1"/>
      </a:lt2>
      <a:accent1>
        <a:srgbClr val="7FB935"/>
      </a:accent1>
      <a:accent2>
        <a:srgbClr val="D97032"/>
      </a:accent2>
      <a:accent3>
        <a:srgbClr val="3E509C"/>
      </a:accent3>
      <a:accent4>
        <a:srgbClr val="A9D355"/>
      </a:accent4>
      <a:accent5>
        <a:srgbClr val="E68D60"/>
      </a:accent5>
      <a:accent6>
        <a:srgbClr val="4F61AB"/>
      </a:accent6>
      <a:hlink>
        <a:srgbClr val="546FDA"/>
      </a:hlink>
      <a:folHlink>
        <a:srgbClr val="2834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B0DCC5AB592945B1ED006310EC3AA6" ma:contentTypeVersion="13" ma:contentTypeDescription="Create a new document." ma:contentTypeScope="" ma:versionID="d84b2c54a974ea728b8e4880043c45e1">
  <xsd:schema xmlns:xsd="http://www.w3.org/2001/XMLSchema" xmlns:xs="http://www.w3.org/2001/XMLSchema" xmlns:p="http://schemas.microsoft.com/office/2006/metadata/properties" xmlns:ns2="f3f71179-f6e8-400d-ba75-0c7d9a5871a0" xmlns:ns3="d38c0ca4-9805-4995-a121-71b481328d4b" targetNamespace="http://schemas.microsoft.com/office/2006/metadata/properties" ma:root="true" ma:fieldsID="d0b0e44f009b0d1aebb6cd1e723e648c" ns2:_="" ns3:_="">
    <xsd:import namespace="f3f71179-f6e8-400d-ba75-0c7d9a5871a0"/>
    <xsd:import namespace="d38c0ca4-9805-4995-a121-71b481328d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f71179-f6e8-400d-ba75-0c7d9a5871a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8c0ca4-9805-4995-a121-71b481328d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F8C3ED-C19D-45AA-A351-53035BD8F82A}">
  <ds:schemaRefs>
    <ds:schemaRef ds:uri="http://schemas.microsoft.com/sharepoint/v3/contenttype/forms"/>
  </ds:schemaRefs>
</ds:datastoreItem>
</file>

<file path=customXml/itemProps2.xml><?xml version="1.0" encoding="utf-8"?>
<ds:datastoreItem xmlns:ds="http://schemas.openxmlformats.org/officeDocument/2006/customXml" ds:itemID="{B6A30088-C935-4899-82AC-A03A6BF78B4B}">
  <ds:schemaRefs>
    <ds:schemaRef ds:uri="http://purl.org/dc/term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f3f71179-f6e8-400d-ba75-0c7d9a5871a0"/>
    <ds:schemaRef ds:uri="http://schemas.openxmlformats.org/package/2006/metadata/core-properties"/>
    <ds:schemaRef ds:uri="d38c0ca4-9805-4995-a121-71b481328d4b"/>
    <ds:schemaRef ds:uri="http://schemas.microsoft.com/office/2006/metadata/properties"/>
  </ds:schemaRefs>
</ds:datastoreItem>
</file>

<file path=customXml/itemProps3.xml><?xml version="1.0" encoding="utf-8"?>
<ds:datastoreItem xmlns:ds="http://schemas.openxmlformats.org/officeDocument/2006/customXml" ds:itemID="{6DBD37FE-61E7-483F-B2BB-F201EFF25A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f71179-f6e8-400d-ba75-0c7d9a5871a0"/>
    <ds:schemaRef ds:uri="d38c0ca4-9805-4995-a121-71b481328d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6695</TotalTime>
  <Words>1575</Words>
  <Application>Microsoft Office PowerPoint</Application>
  <PresentationFormat>On-screen Show (4:3)</PresentationFormat>
  <Paragraphs>233</Paragraphs>
  <Slides>48</Slides>
  <Notes>35</Notes>
  <HiddenSlides>0</HiddenSlides>
  <MMClips>0</MMClips>
  <ScaleCrop>false</ScaleCrop>
  <HeadingPairs>
    <vt:vector size="6" baseType="variant">
      <vt:variant>
        <vt:lpstr>Fonts Used</vt:lpstr>
      </vt:variant>
      <vt:variant>
        <vt:i4>6</vt:i4>
      </vt:variant>
      <vt:variant>
        <vt:lpstr>Theme</vt:lpstr>
      </vt:variant>
      <vt:variant>
        <vt:i4>21</vt:i4>
      </vt:variant>
      <vt:variant>
        <vt:lpstr>Slide Titles</vt:lpstr>
      </vt:variant>
      <vt:variant>
        <vt:i4>48</vt:i4>
      </vt:variant>
    </vt:vector>
  </HeadingPairs>
  <TitlesOfParts>
    <vt:vector size="75" baseType="lpstr">
      <vt:lpstr>Arial</vt:lpstr>
      <vt:lpstr>Calibri</vt:lpstr>
      <vt:lpstr>Corbel</vt:lpstr>
      <vt:lpstr>Garamond</vt:lpstr>
      <vt:lpstr>Poppins</vt:lpstr>
      <vt:lpstr>Roboto</vt:lpstr>
      <vt:lpstr>Custom Design</vt:lpstr>
      <vt:lpstr>1_Custom Design</vt:lpstr>
      <vt:lpstr>2_Custom Design</vt:lpstr>
      <vt:lpstr>3_Custom Design</vt:lpstr>
      <vt:lpstr>1_Office Theme</vt:lpstr>
      <vt:lpstr>2_Office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Office Theme</vt:lpstr>
      <vt:lpstr>3_Office Theme</vt:lpstr>
      <vt:lpstr>4_Office Theme</vt:lpstr>
      <vt:lpstr>           Doreen Nicastro Nicastro Consultants Subscribe to my mailing list 22828 text  ITPAYSTOBESOCIAL doreen@nicastroconsultants.com www.nicastroconsultants.com  https://www.facebook.com/NicastroConsultants/ #ItPaystobeSocial             </vt:lpstr>
      <vt:lpstr>PowerPoint Presentation</vt:lpstr>
      <vt:lpstr>Common Pitfalls</vt:lpstr>
      <vt:lpstr>Common Pitfalls</vt:lpstr>
      <vt:lpstr>Social Media Marketing</vt:lpstr>
      <vt:lpstr>PowerPoint Presentation</vt:lpstr>
      <vt:lpstr>Social Media Marketing*</vt:lpstr>
      <vt:lpstr>Social Media Marketing Goal</vt:lpstr>
      <vt:lpstr>Using Your Target Market to Inform Your Social Media Channels</vt:lpstr>
      <vt:lpstr>PowerPoint Presentation</vt:lpstr>
      <vt:lpstr>PowerPoint Presentation</vt:lpstr>
      <vt:lpstr> How do you measure value? Like? Follow? Client / email list?</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Overview of Social Media Platforms</vt:lpstr>
      <vt:lpstr>PowerPoint Presentation</vt:lpstr>
      <vt:lpstr>PowerPoint Presentation</vt:lpstr>
      <vt:lpstr>PowerPoint Presentation</vt:lpstr>
      <vt:lpstr>PowerPoint Presentation</vt:lpstr>
      <vt:lpstr>Time Saving Tools</vt:lpstr>
      <vt:lpstr>PowerPoint Presentation</vt:lpstr>
      <vt:lpstr>Other Helpful Tools</vt:lpstr>
      <vt:lpstr>PowerPoint Presentation</vt:lpstr>
      <vt:lpstr>How Frequently / When to Post</vt:lpstr>
      <vt:lpstr>PowerPoint Presentation</vt:lpstr>
      <vt:lpstr>PowerPoint Presentation</vt:lpstr>
      <vt:lpstr>Types of Posts</vt:lpstr>
      <vt:lpstr>Guidelines for Social Media</vt:lpstr>
      <vt:lpstr>Original Content vs. Sharing Content</vt:lpstr>
      <vt:lpstr>PowerPoint Presentation</vt:lpstr>
      <vt:lpstr>PowerPoint Presentation</vt:lpstr>
      <vt:lpstr>PowerPoint Presentation</vt:lpstr>
      <vt:lpstr>Posting During a Crisis</vt:lpstr>
      <vt:lpstr>Items that are important to share via email</vt:lpstr>
      <vt:lpstr>Social Media Best Practice</vt:lpstr>
      <vt:lpstr>PowerPoint Presentation</vt:lpstr>
      <vt:lpstr>Social Post COVID example</vt:lpstr>
      <vt:lpstr>Social Post COVID example</vt:lpstr>
      <vt:lpstr>PowerPoint Presentation</vt:lpstr>
      <vt:lpstr>PowerPoint Presentation</vt:lpstr>
      <vt:lpstr>PowerPoint Presentation</vt:lpstr>
    </vt:vector>
  </TitlesOfParts>
  <Company>HCC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Aprile Hodgkins</dc:creator>
  <cp:lastModifiedBy>Nicastro Doreen</cp:lastModifiedBy>
  <cp:revision>198</cp:revision>
  <cp:lastPrinted>2017-07-17T20:32:41Z</cp:lastPrinted>
  <dcterms:created xsi:type="dcterms:W3CDTF">2013-12-09T21:51:48Z</dcterms:created>
  <dcterms:modified xsi:type="dcterms:W3CDTF">2022-01-11T14:40:16Z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0x010100B3B0DCC5AB592945B1ED006310EC3AA6</vt:lpwstr>
  </property>
</Properties>
</file>