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4.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49" r:id="rId4"/>
  </p:sldMasterIdLst>
  <p:notesMasterIdLst>
    <p:notesMasterId r:id="rId42"/>
  </p:notesMasterIdLst>
  <p:handoutMasterIdLst>
    <p:handoutMasterId r:id="rId43"/>
  </p:handoutMasterIdLst>
  <p:sldIdLst>
    <p:sldId id="892" r:id="rId5"/>
    <p:sldId id="1093" r:id="rId6"/>
    <p:sldId id="1123" r:id="rId7"/>
    <p:sldId id="1164" r:id="rId8"/>
    <p:sldId id="1124" r:id="rId9"/>
    <p:sldId id="1125" r:id="rId10"/>
    <p:sldId id="1041" r:id="rId11"/>
    <p:sldId id="1095" r:id="rId12"/>
    <p:sldId id="1120" r:id="rId13"/>
    <p:sldId id="1131" r:id="rId14"/>
    <p:sldId id="1132" r:id="rId15"/>
    <p:sldId id="1133" r:id="rId16"/>
    <p:sldId id="1121" r:id="rId17"/>
    <p:sldId id="1126" r:id="rId18"/>
    <p:sldId id="1112" r:id="rId19"/>
    <p:sldId id="1115" r:id="rId20"/>
    <p:sldId id="1143" r:id="rId21"/>
    <p:sldId id="1088" r:id="rId22"/>
    <p:sldId id="1134" r:id="rId23"/>
    <p:sldId id="1108" r:id="rId24"/>
    <p:sldId id="1137" r:id="rId25"/>
    <p:sldId id="1138" r:id="rId26"/>
    <p:sldId id="1149" r:id="rId27"/>
    <p:sldId id="1139" r:id="rId28"/>
    <p:sldId id="1144" r:id="rId29"/>
    <p:sldId id="1147" r:id="rId30"/>
    <p:sldId id="1048" r:id="rId31"/>
    <p:sldId id="1161" r:id="rId32"/>
    <p:sldId id="1162" r:id="rId33"/>
    <p:sldId id="1163" r:id="rId34"/>
    <p:sldId id="1057" r:id="rId35"/>
    <p:sldId id="1152" r:id="rId36"/>
    <p:sldId id="1151" r:id="rId37"/>
    <p:sldId id="1154" r:id="rId38"/>
    <p:sldId id="1165" r:id="rId39"/>
    <p:sldId id="1166" r:id="rId40"/>
    <p:sldId id="1142" r:id="rId41"/>
  </p:sldIdLst>
  <p:sldSz cx="9144000" cy="6858000" type="screen4x3"/>
  <p:notesSz cx="7315200" cy="9601200"/>
  <p:embeddedFontLst>
    <p:embeddedFont>
      <p:font typeface="AvantGarde Md BT" panose="020B0602020202020204"/>
      <p:regular r:id="rId44"/>
    </p:embeddedFont>
    <p:embeddedFont>
      <p:font typeface="Calibri" panose="020F0502020204030204" pitchFamily="34" charset="0"/>
      <p:regular r:id="rId45"/>
      <p:bold r:id="rId46"/>
      <p:italic r:id="rId47"/>
      <p:boldItalic r:id="rId48"/>
    </p:embeddedFont>
    <p:embeddedFont>
      <p:font typeface="Futura Lt BT" panose="020B0402020204020303"/>
      <p:regular r:id="rId49"/>
      <p:italic r:id="rId50"/>
    </p:embeddedFont>
    <p:embeddedFont>
      <p:font typeface="Tahoma" panose="020B0604030504040204" pitchFamily="34" charset="0"/>
      <p:regular r:id="rId51"/>
      <p:bold r:id="rId52"/>
    </p:embeddedFont>
  </p:embeddedFontLst>
  <p:defaultTextStyle>
    <a:defPPr>
      <a:defRPr lang="en-US"/>
    </a:defPPr>
    <a:lvl1pPr algn="l" rtl="0" fontAlgn="base">
      <a:spcBef>
        <a:spcPct val="0"/>
      </a:spcBef>
      <a:spcAft>
        <a:spcPct val="0"/>
      </a:spcAft>
      <a:defRPr sz="2400" kern="1200">
        <a:solidFill>
          <a:schemeClr val="tx1"/>
        </a:solidFill>
        <a:latin typeface="Tahoma" panose="020B0604030504040204" pitchFamily="34" charset="0"/>
        <a:ea typeface="+mn-ea"/>
        <a:cs typeface="Arial" panose="020B0604020202020204" pitchFamily="34" charset="0"/>
      </a:defRPr>
    </a:lvl1pPr>
    <a:lvl2pPr marL="457200" algn="l" rtl="0" fontAlgn="base">
      <a:spcBef>
        <a:spcPct val="0"/>
      </a:spcBef>
      <a:spcAft>
        <a:spcPct val="0"/>
      </a:spcAft>
      <a:defRPr sz="2400" kern="1200">
        <a:solidFill>
          <a:schemeClr val="tx1"/>
        </a:solidFill>
        <a:latin typeface="Tahoma" panose="020B0604030504040204" pitchFamily="34" charset="0"/>
        <a:ea typeface="+mn-ea"/>
        <a:cs typeface="Arial" panose="020B0604020202020204" pitchFamily="34" charset="0"/>
      </a:defRPr>
    </a:lvl2pPr>
    <a:lvl3pPr marL="914400" algn="l" rtl="0" fontAlgn="base">
      <a:spcBef>
        <a:spcPct val="0"/>
      </a:spcBef>
      <a:spcAft>
        <a:spcPct val="0"/>
      </a:spcAft>
      <a:defRPr sz="2400" kern="1200">
        <a:solidFill>
          <a:schemeClr val="tx1"/>
        </a:solidFill>
        <a:latin typeface="Tahoma" panose="020B0604030504040204" pitchFamily="34" charset="0"/>
        <a:ea typeface="+mn-ea"/>
        <a:cs typeface="Arial" panose="020B0604020202020204" pitchFamily="34" charset="0"/>
      </a:defRPr>
    </a:lvl3pPr>
    <a:lvl4pPr marL="1371600" algn="l" rtl="0" fontAlgn="base">
      <a:spcBef>
        <a:spcPct val="0"/>
      </a:spcBef>
      <a:spcAft>
        <a:spcPct val="0"/>
      </a:spcAft>
      <a:defRPr sz="2400" kern="1200">
        <a:solidFill>
          <a:schemeClr val="tx1"/>
        </a:solidFill>
        <a:latin typeface="Tahoma" panose="020B0604030504040204" pitchFamily="34" charset="0"/>
        <a:ea typeface="+mn-ea"/>
        <a:cs typeface="Arial" panose="020B0604020202020204" pitchFamily="34" charset="0"/>
      </a:defRPr>
    </a:lvl4pPr>
    <a:lvl5pPr marL="1828800" algn="l" rtl="0" fontAlgn="base">
      <a:spcBef>
        <a:spcPct val="0"/>
      </a:spcBef>
      <a:spcAft>
        <a:spcPct val="0"/>
      </a:spcAft>
      <a:defRPr sz="2400" kern="1200">
        <a:solidFill>
          <a:schemeClr val="tx1"/>
        </a:solidFill>
        <a:latin typeface="Tahoma" panose="020B0604030504040204" pitchFamily="34" charset="0"/>
        <a:ea typeface="+mn-ea"/>
        <a:cs typeface="Arial" panose="020B0604020202020204" pitchFamily="34" charset="0"/>
      </a:defRPr>
    </a:lvl5pPr>
    <a:lvl6pPr marL="2286000" algn="l" defTabSz="914400" rtl="0" eaLnBrk="1" latinLnBrk="0" hangingPunct="1">
      <a:defRPr sz="2400" kern="1200">
        <a:solidFill>
          <a:schemeClr val="tx1"/>
        </a:solidFill>
        <a:latin typeface="Tahoma" panose="020B0604030504040204" pitchFamily="34" charset="0"/>
        <a:ea typeface="+mn-ea"/>
        <a:cs typeface="Arial" panose="020B0604020202020204" pitchFamily="34" charset="0"/>
      </a:defRPr>
    </a:lvl6pPr>
    <a:lvl7pPr marL="2743200" algn="l" defTabSz="914400" rtl="0" eaLnBrk="1" latinLnBrk="0" hangingPunct="1">
      <a:defRPr sz="2400" kern="1200">
        <a:solidFill>
          <a:schemeClr val="tx1"/>
        </a:solidFill>
        <a:latin typeface="Tahoma" panose="020B0604030504040204" pitchFamily="34" charset="0"/>
        <a:ea typeface="+mn-ea"/>
        <a:cs typeface="Arial" panose="020B0604020202020204" pitchFamily="34" charset="0"/>
      </a:defRPr>
    </a:lvl7pPr>
    <a:lvl8pPr marL="3200400" algn="l" defTabSz="914400" rtl="0" eaLnBrk="1" latinLnBrk="0" hangingPunct="1">
      <a:defRPr sz="2400" kern="1200">
        <a:solidFill>
          <a:schemeClr val="tx1"/>
        </a:solidFill>
        <a:latin typeface="Tahoma" panose="020B0604030504040204" pitchFamily="34" charset="0"/>
        <a:ea typeface="+mn-ea"/>
        <a:cs typeface="Arial" panose="020B0604020202020204" pitchFamily="34" charset="0"/>
      </a:defRPr>
    </a:lvl8pPr>
    <a:lvl9pPr marL="3657600" algn="l" defTabSz="914400" rtl="0" eaLnBrk="1" latinLnBrk="0" hangingPunct="1">
      <a:defRPr sz="2400" kern="1200">
        <a:solidFill>
          <a:schemeClr val="tx1"/>
        </a:solidFill>
        <a:latin typeface="Tahoma" panose="020B060403050404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830">
          <p15:clr>
            <a:srgbClr val="A4A3A4"/>
          </p15:clr>
        </p15:guide>
        <p15:guide id="2" pos="2930">
          <p15:clr>
            <a:srgbClr val="A4A3A4"/>
          </p15:clr>
        </p15:guide>
      </p15:sldGuideLst>
    </p:ext>
    <p:ext uri="{2D200454-40CA-4A62-9FC3-DE9A4176ACB9}">
      <p15:notesGuideLst xmlns:p15="http://schemas.microsoft.com/office/powerpoint/2012/main">
        <p15:guide id="1" orient="horz" pos="3024">
          <p15:clr>
            <a:srgbClr val="A4A3A4"/>
          </p15:clr>
        </p15:guide>
        <p15:guide id="2" pos="2303">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anahan, Amanda" initials="SA" lastIdx="1" clrIdx="0">
    <p:extLst>
      <p:ext uri="{19B8F6BF-5375-455C-9EA6-DF929625EA0E}">
        <p15:presenceInfo xmlns:p15="http://schemas.microsoft.com/office/powerpoint/2012/main" userId="S::Amanda.Shanahan@aecom.com::95ce0d1c-7f77-4c27-8407-c44b51a22816" providerId="AD"/>
      </p:ext>
    </p:extLst>
  </p:cmAuthor>
  <p:cmAuthor id="2" name="Doyle-Breen, Jennifer" initials="DJ" lastIdx="14" clrIdx="1">
    <p:extLst>
      <p:ext uri="{19B8F6BF-5375-455C-9EA6-DF929625EA0E}">
        <p15:presenceInfo xmlns:p15="http://schemas.microsoft.com/office/powerpoint/2012/main" userId="S::Jennifer.Doyle-Breen@aecom.com::cb373b68-b1b7-47ba-b1a0-33db3980903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93"/>
    <a:srgbClr val="306E62"/>
    <a:srgbClr val="217B7D"/>
    <a:srgbClr val="154E4F"/>
    <a:srgbClr val="1A3468"/>
    <a:srgbClr val="2841F8"/>
    <a:srgbClr val="071ECB"/>
    <a:srgbClr val="061AB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53" autoAdjust="0"/>
    <p:restoredTop sz="92032" autoAdjust="0"/>
  </p:normalViewPr>
  <p:slideViewPr>
    <p:cSldViewPr snapToGrid="0">
      <p:cViewPr varScale="1">
        <p:scale>
          <a:sx n="75" d="100"/>
          <a:sy n="75" d="100"/>
        </p:scale>
        <p:origin x="1560" y="67"/>
      </p:cViewPr>
      <p:guideLst>
        <p:guide orient="horz" pos="830"/>
        <p:guide pos="2930"/>
      </p:guideLst>
    </p:cSldViewPr>
  </p:slideViewPr>
  <p:outlineViewPr>
    <p:cViewPr>
      <p:scale>
        <a:sx n="33" d="100"/>
        <a:sy n="33" d="100"/>
      </p:scale>
      <p:origin x="0" y="2310"/>
    </p:cViewPr>
  </p:outlineViewPr>
  <p:notesTextViewPr>
    <p:cViewPr>
      <p:scale>
        <a:sx n="100" d="100"/>
        <a:sy n="100" d="100"/>
      </p:scale>
      <p:origin x="0" y="0"/>
    </p:cViewPr>
  </p:notesTextViewPr>
  <p:sorterViewPr>
    <p:cViewPr>
      <p:scale>
        <a:sx n="150" d="100"/>
        <a:sy n="150" d="100"/>
      </p:scale>
      <p:origin x="0" y="4068"/>
    </p:cViewPr>
  </p:sorterViewPr>
  <p:notesViewPr>
    <p:cSldViewPr snapToGrid="0">
      <p:cViewPr varScale="1">
        <p:scale>
          <a:sx n="53" d="100"/>
          <a:sy n="53" d="100"/>
        </p:scale>
        <p:origin x="-2826" y="-96"/>
      </p:cViewPr>
      <p:guideLst>
        <p:guide orient="horz" pos="3024"/>
        <p:guide pos="2303"/>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font" Target="fonts/font4.fntdata"/><Relationship Id="rId50" Type="http://schemas.openxmlformats.org/officeDocument/2006/relationships/font" Target="fonts/font7.fntdata"/><Relationship Id="rId55"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3.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font" Target="fonts/font2.fntdata"/><Relationship Id="rId53"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6.fntdata"/><Relationship Id="rId57"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1.fntdata"/><Relationship Id="rId52" Type="http://schemas.openxmlformats.org/officeDocument/2006/relationships/font" Target="fonts/font9.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handoutMaster" Target="handoutMasters/handoutMaster1.xml"/><Relationship Id="rId48" Type="http://schemas.openxmlformats.org/officeDocument/2006/relationships/font" Target="fonts/font5.fntdata"/><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font" Target="fonts/font8.fntdata"/><Relationship Id="rId3" Type="http://schemas.openxmlformats.org/officeDocument/2006/relationships/customXml" Target="../customXml/item3.xml"/></Relationships>
</file>

<file path=ppt/diagrams/_rels/data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image" Target="../media/image10.jpeg"/></Relationships>
</file>

<file path=ppt/diagrams/_rels/data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s>
</file>

<file path=ppt/diagrams/_rels/drawing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image" Target="../media/image10.jpeg"/></Relationships>
</file>

<file path=ppt/diagrams/_rels/drawing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B7B1823-03CA-435F-8923-E458F71775EE}" type="doc">
      <dgm:prSet loTypeId="urn:microsoft.com/office/officeart/2008/layout/LinedList" loCatId="list" qsTypeId="urn:microsoft.com/office/officeart/2005/8/quickstyle/3d1" qsCatId="3D" csTypeId="urn:microsoft.com/office/officeart/2005/8/colors/accent1_5" csCatId="accent1" phldr="1"/>
      <dgm:spPr/>
      <dgm:t>
        <a:bodyPr/>
        <a:lstStyle/>
        <a:p>
          <a:endParaRPr lang="en-US"/>
        </a:p>
      </dgm:t>
    </dgm:pt>
    <dgm:pt modelId="{F926D821-B7EA-4A48-8208-D82960763263}">
      <dgm:prSet/>
      <dgm:spPr/>
      <dgm:t>
        <a:bodyPr/>
        <a:lstStyle/>
        <a:p>
          <a:pPr rtl="0"/>
          <a:r>
            <a:rPr lang="en-US" b="1" dirty="0"/>
            <a:t>Welcome and Opening Remarks……………………………………….City of Revere</a:t>
          </a:r>
        </a:p>
      </dgm:t>
    </dgm:pt>
    <dgm:pt modelId="{79F83EBB-27DD-456E-8A6A-7F7ACB9217F4}" type="parTrans" cxnId="{CC76441A-BF50-41D1-AEEE-07B4EAF41DDF}">
      <dgm:prSet/>
      <dgm:spPr/>
      <dgm:t>
        <a:bodyPr/>
        <a:lstStyle/>
        <a:p>
          <a:endParaRPr lang="en-US" b="1">
            <a:solidFill>
              <a:srgbClr val="FFFFFF"/>
            </a:solidFill>
          </a:endParaRPr>
        </a:p>
      </dgm:t>
    </dgm:pt>
    <dgm:pt modelId="{4A0F51E4-D6B6-40E9-B86D-1E8A647A9320}" type="sibTrans" cxnId="{CC76441A-BF50-41D1-AEEE-07B4EAF41DDF}">
      <dgm:prSet/>
      <dgm:spPr/>
      <dgm:t>
        <a:bodyPr/>
        <a:lstStyle/>
        <a:p>
          <a:endParaRPr lang="en-US" b="1">
            <a:solidFill>
              <a:srgbClr val="FFFFFF"/>
            </a:solidFill>
          </a:endParaRPr>
        </a:p>
      </dgm:t>
    </dgm:pt>
    <dgm:pt modelId="{27B4D907-C7A0-4B46-94AA-45BBE0DF1D3E}">
      <dgm:prSet/>
      <dgm:spPr/>
      <dgm:t>
        <a:bodyPr/>
        <a:lstStyle/>
        <a:p>
          <a:pPr rtl="0"/>
          <a:r>
            <a:rPr lang="en-US" b="1" dirty="0"/>
            <a:t>Mitigation Planning and Plan Updates….……………….…………………….AECOM</a:t>
          </a:r>
        </a:p>
      </dgm:t>
    </dgm:pt>
    <dgm:pt modelId="{495626FF-7B6F-48E6-873C-6C025AB736B2}" type="parTrans" cxnId="{C428F348-22B9-4726-A6A8-7366EEAF4D20}">
      <dgm:prSet/>
      <dgm:spPr/>
      <dgm:t>
        <a:bodyPr/>
        <a:lstStyle/>
        <a:p>
          <a:endParaRPr lang="en-US" b="1">
            <a:solidFill>
              <a:srgbClr val="FFFFFF"/>
            </a:solidFill>
          </a:endParaRPr>
        </a:p>
      </dgm:t>
    </dgm:pt>
    <dgm:pt modelId="{3609B276-BFB0-473F-BFFC-66E1C0001C40}" type="sibTrans" cxnId="{C428F348-22B9-4726-A6A8-7366EEAF4D20}">
      <dgm:prSet/>
      <dgm:spPr/>
      <dgm:t>
        <a:bodyPr/>
        <a:lstStyle/>
        <a:p>
          <a:endParaRPr lang="en-US" b="1">
            <a:solidFill>
              <a:srgbClr val="FFFFFF"/>
            </a:solidFill>
          </a:endParaRPr>
        </a:p>
      </dgm:t>
    </dgm:pt>
    <dgm:pt modelId="{11FFF668-CCF6-4C68-BB8B-04D38E7C574A}">
      <dgm:prSet/>
      <dgm:spPr/>
      <dgm:t>
        <a:bodyPr/>
        <a:lstStyle/>
        <a:p>
          <a:pPr rtl="0"/>
          <a:r>
            <a:rPr lang="en-US" b="1" dirty="0"/>
            <a:t>Overview of the Current Plan …………………………………………………...AECOM</a:t>
          </a:r>
        </a:p>
      </dgm:t>
    </dgm:pt>
    <dgm:pt modelId="{1416F19F-21CA-4852-ABA5-FF5B3DF917D1}" type="parTrans" cxnId="{D790EA00-700D-4FC9-ADFE-AB1CC857C12E}">
      <dgm:prSet/>
      <dgm:spPr/>
      <dgm:t>
        <a:bodyPr/>
        <a:lstStyle/>
        <a:p>
          <a:endParaRPr lang="en-US" b="1">
            <a:solidFill>
              <a:srgbClr val="FFFFFF"/>
            </a:solidFill>
          </a:endParaRPr>
        </a:p>
      </dgm:t>
    </dgm:pt>
    <dgm:pt modelId="{2A9413C8-41CE-4894-8B24-0461C3EFDFE3}" type="sibTrans" cxnId="{D790EA00-700D-4FC9-ADFE-AB1CC857C12E}">
      <dgm:prSet/>
      <dgm:spPr/>
      <dgm:t>
        <a:bodyPr/>
        <a:lstStyle/>
        <a:p>
          <a:endParaRPr lang="en-US" b="1">
            <a:solidFill>
              <a:srgbClr val="FFFFFF"/>
            </a:solidFill>
          </a:endParaRPr>
        </a:p>
      </dgm:t>
    </dgm:pt>
    <dgm:pt modelId="{AD802282-6A37-48DA-A2DD-FCA2110A65B6}">
      <dgm:prSet/>
      <dgm:spPr/>
      <dgm:t>
        <a:bodyPr/>
        <a:lstStyle/>
        <a:p>
          <a:pPr rtl="0"/>
          <a:r>
            <a:rPr lang="en-US" b="1" dirty="0"/>
            <a:t>Participation Requirements………………..………….…………………….…..AECOM</a:t>
          </a:r>
        </a:p>
      </dgm:t>
    </dgm:pt>
    <dgm:pt modelId="{BF83B7AF-A942-4F77-BC8F-D9E4A819DD73}" type="parTrans" cxnId="{23922438-E398-40E8-893C-778A760BBF32}">
      <dgm:prSet/>
      <dgm:spPr/>
      <dgm:t>
        <a:bodyPr/>
        <a:lstStyle/>
        <a:p>
          <a:endParaRPr lang="en-US" b="1">
            <a:solidFill>
              <a:srgbClr val="FFFFFF"/>
            </a:solidFill>
          </a:endParaRPr>
        </a:p>
      </dgm:t>
    </dgm:pt>
    <dgm:pt modelId="{842CBB7A-DFB3-47D2-984E-12AE618E6A95}" type="sibTrans" cxnId="{23922438-E398-40E8-893C-778A760BBF32}">
      <dgm:prSet/>
      <dgm:spPr/>
      <dgm:t>
        <a:bodyPr/>
        <a:lstStyle/>
        <a:p>
          <a:endParaRPr lang="en-US" b="1">
            <a:solidFill>
              <a:srgbClr val="FFFFFF"/>
            </a:solidFill>
          </a:endParaRPr>
        </a:p>
      </dgm:t>
    </dgm:pt>
    <dgm:pt modelId="{088492E2-CB14-4BF1-8F50-0E75DFC45201}">
      <dgm:prSet/>
      <dgm:spPr/>
      <dgm:t>
        <a:bodyPr/>
        <a:lstStyle/>
        <a:p>
          <a:pPr rtl="0"/>
          <a:r>
            <a:rPr lang="en-US" b="1" dirty="0"/>
            <a:t>General Discussion/Q &amp; A……………………………………………... City of Revere</a:t>
          </a:r>
        </a:p>
      </dgm:t>
    </dgm:pt>
    <dgm:pt modelId="{C19156B7-AB94-415B-A4E9-A02B58C5BA4B}" type="parTrans" cxnId="{5079D305-1970-4A54-B11D-A258B18D0B22}">
      <dgm:prSet/>
      <dgm:spPr/>
      <dgm:t>
        <a:bodyPr/>
        <a:lstStyle/>
        <a:p>
          <a:endParaRPr lang="en-US" b="1">
            <a:solidFill>
              <a:srgbClr val="FFFFFF"/>
            </a:solidFill>
          </a:endParaRPr>
        </a:p>
      </dgm:t>
    </dgm:pt>
    <dgm:pt modelId="{F0EF5CB2-0228-4C50-B555-4D7A7273148B}" type="sibTrans" cxnId="{5079D305-1970-4A54-B11D-A258B18D0B22}">
      <dgm:prSet/>
      <dgm:spPr/>
      <dgm:t>
        <a:bodyPr/>
        <a:lstStyle/>
        <a:p>
          <a:endParaRPr lang="en-US" b="1">
            <a:solidFill>
              <a:srgbClr val="FFFFFF"/>
            </a:solidFill>
          </a:endParaRPr>
        </a:p>
      </dgm:t>
    </dgm:pt>
    <dgm:pt modelId="{27FBE821-FDCB-457F-9AB4-125D8D580C2C}">
      <dgm:prSet/>
      <dgm:spPr/>
      <dgm:t>
        <a:bodyPr/>
        <a:lstStyle/>
        <a:p>
          <a:pPr rtl="0"/>
          <a:r>
            <a:rPr lang="en-US" b="1" dirty="0"/>
            <a:t>Adjourn</a:t>
          </a:r>
        </a:p>
      </dgm:t>
    </dgm:pt>
    <dgm:pt modelId="{C06BAFF8-DE8E-4DD8-990B-3430471B1917}" type="parTrans" cxnId="{7B024049-7F8C-4A2E-A7CD-AA0A8259EF53}">
      <dgm:prSet/>
      <dgm:spPr/>
      <dgm:t>
        <a:bodyPr/>
        <a:lstStyle/>
        <a:p>
          <a:endParaRPr lang="en-US" b="1">
            <a:solidFill>
              <a:srgbClr val="FFFFFF"/>
            </a:solidFill>
          </a:endParaRPr>
        </a:p>
      </dgm:t>
    </dgm:pt>
    <dgm:pt modelId="{B12C6430-D261-4FF1-85C1-2FEE8383EEC4}" type="sibTrans" cxnId="{7B024049-7F8C-4A2E-A7CD-AA0A8259EF53}">
      <dgm:prSet/>
      <dgm:spPr/>
      <dgm:t>
        <a:bodyPr/>
        <a:lstStyle/>
        <a:p>
          <a:endParaRPr lang="en-US" b="1">
            <a:solidFill>
              <a:srgbClr val="FFFFFF"/>
            </a:solidFill>
          </a:endParaRPr>
        </a:p>
      </dgm:t>
    </dgm:pt>
    <dgm:pt modelId="{89F3FE0C-E1C2-4A92-A981-0B4E952835BC}">
      <dgm:prSet/>
      <dgm:spPr/>
      <dgm:t>
        <a:bodyPr/>
        <a:lstStyle/>
        <a:p>
          <a:pPr rtl="0"/>
          <a:r>
            <a:rPr lang="en-US" b="1" dirty="0"/>
            <a:t>Wrap-up…..………………………………………………..…………..……City of Revere</a:t>
          </a:r>
        </a:p>
      </dgm:t>
    </dgm:pt>
    <dgm:pt modelId="{37F1E1E3-835C-4A10-98A8-A1DAA4A1A738}" type="parTrans" cxnId="{88456DE5-D2D3-4803-B5C7-AEABC9A3F200}">
      <dgm:prSet/>
      <dgm:spPr/>
      <dgm:t>
        <a:bodyPr/>
        <a:lstStyle/>
        <a:p>
          <a:endParaRPr lang="en-US"/>
        </a:p>
      </dgm:t>
    </dgm:pt>
    <dgm:pt modelId="{C7B3ABC6-9203-4768-8569-7248C68C5640}" type="sibTrans" cxnId="{88456DE5-D2D3-4803-B5C7-AEABC9A3F200}">
      <dgm:prSet/>
      <dgm:spPr/>
      <dgm:t>
        <a:bodyPr/>
        <a:lstStyle/>
        <a:p>
          <a:endParaRPr lang="en-US"/>
        </a:p>
      </dgm:t>
    </dgm:pt>
    <dgm:pt modelId="{966BC3CB-D580-481D-BD33-2E05A1B361A2}">
      <dgm:prSet/>
      <dgm:spPr/>
      <dgm:t>
        <a:bodyPr/>
        <a:lstStyle/>
        <a:p>
          <a:pPr rtl="0"/>
          <a:r>
            <a:rPr lang="en-US" b="1" dirty="0"/>
            <a:t>Why is Hazard Mitigation Important?.................................................. AECOM</a:t>
          </a:r>
        </a:p>
      </dgm:t>
    </dgm:pt>
    <dgm:pt modelId="{B1F1849C-0140-4500-821E-678ECF39B575}" type="parTrans" cxnId="{8F07B14B-5121-433D-88CB-C4C7FE5466D3}">
      <dgm:prSet/>
      <dgm:spPr/>
      <dgm:t>
        <a:bodyPr/>
        <a:lstStyle/>
        <a:p>
          <a:endParaRPr lang="en-US"/>
        </a:p>
      </dgm:t>
    </dgm:pt>
    <dgm:pt modelId="{5A65D752-041F-4F05-8E0A-758F72AAD7F4}" type="sibTrans" cxnId="{8F07B14B-5121-433D-88CB-C4C7FE5466D3}">
      <dgm:prSet/>
      <dgm:spPr/>
      <dgm:t>
        <a:bodyPr/>
        <a:lstStyle/>
        <a:p>
          <a:endParaRPr lang="en-US"/>
        </a:p>
      </dgm:t>
    </dgm:pt>
    <dgm:pt modelId="{E595860B-2CC1-440A-995B-650A8257FB43}">
      <dgm:prSet/>
      <dgm:spPr/>
      <dgm:t>
        <a:bodyPr/>
        <a:lstStyle/>
        <a:p>
          <a:pPr rtl="0"/>
          <a:r>
            <a:rPr lang="en-US" b="1" dirty="0"/>
            <a:t>Feedback on Strategy and Action Development……………………………AECOM</a:t>
          </a:r>
        </a:p>
      </dgm:t>
    </dgm:pt>
    <dgm:pt modelId="{F1AEAF7E-3C50-49AE-B25C-F2FC87083169}" type="parTrans" cxnId="{2036F58B-56BA-4A55-A5FB-7D817E9F5231}">
      <dgm:prSet/>
      <dgm:spPr/>
      <dgm:t>
        <a:bodyPr/>
        <a:lstStyle/>
        <a:p>
          <a:endParaRPr lang="en-US"/>
        </a:p>
      </dgm:t>
    </dgm:pt>
    <dgm:pt modelId="{C33D7FF1-17F5-494A-86D4-AE8085A1F0D1}" type="sibTrans" cxnId="{2036F58B-56BA-4A55-A5FB-7D817E9F5231}">
      <dgm:prSet/>
      <dgm:spPr/>
      <dgm:t>
        <a:bodyPr/>
        <a:lstStyle/>
        <a:p>
          <a:endParaRPr lang="en-US"/>
        </a:p>
      </dgm:t>
    </dgm:pt>
    <dgm:pt modelId="{E81BAE48-E03E-4E5C-9CC4-72E49AA64952}">
      <dgm:prSet/>
      <dgm:spPr/>
      <dgm:t>
        <a:bodyPr/>
        <a:lstStyle/>
        <a:p>
          <a:pPr rtl="0"/>
          <a:r>
            <a:rPr lang="en-US" b="1" dirty="0"/>
            <a:t>Status of 2021 Plan Update…………………………..…………………….….. AECOM</a:t>
          </a:r>
        </a:p>
      </dgm:t>
    </dgm:pt>
    <dgm:pt modelId="{5124AAAD-4779-42A1-871B-59E44BEAB413}" type="parTrans" cxnId="{1E3521C3-0C54-4FA2-A7CF-A90A5708D340}">
      <dgm:prSet/>
      <dgm:spPr/>
      <dgm:t>
        <a:bodyPr/>
        <a:lstStyle/>
        <a:p>
          <a:endParaRPr lang="en-US"/>
        </a:p>
      </dgm:t>
    </dgm:pt>
    <dgm:pt modelId="{0BF06292-35E9-41EF-B7B7-8CEB5FD6319D}" type="sibTrans" cxnId="{1E3521C3-0C54-4FA2-A7CF-A90A5708D340}">
      <dgm:prSet/>
      <dgm:spPr/>
      <dgm:t>
        <a:bodyPr/>
        <a:lstStyle/>
        <a:p>
          <a:endParaRPr lang="en-US"/>
        </a:p>
      </dgm:t>
    </dgm:pt>
    <dgm:pt modelId="{BC1F0108-7B03-4838-8FBE-9E8AE6B2E925}" type="pres">
      <dgm:prSet presAssocID="{5B7B1823-03CA-435F-8923-E458F71775EE}" presName="vert0" presStyleCnt="0">
        <dgm:presLayoutVars>
          <dgm:dir/>
          <dgm:animOne val="branch"/>
          <dgm:animLvl val="lvl"/>
        </dgm:presLayoutVars>
      </dgm:prSet>
      <dgm:spPr/>
    </dgm:pt>
    <dgm:pt modelId="{0AD5E8F6-5635-44A0-B3D9-C03B99E99F29}" type="pres">
      <dgm:prSet presAssocID="{F926D821-B7EA-4A48-8208-D82960763263}" presName="thickLine" presStyleLbl="alignNode1" presStyleIdx="0" presStyleCnt="10"/>
      <dgm:spPr/>
    </dgm:pt>
    <dgm:pt modelId="{73A78514-F18F-47B1-B133-6DB408B9C160}" type="pres">
      <dgm:prSet presAssocID="{F926D821-B7EA-4A48-8208-D82960763263}" presName="horz1" presStyleCnt="0"/>
      <dgm:spPr/>
    </dgm:pt>
    <dgm:pt modelId="{82287876-D8AC-4F8A-974F-E7076B771947}" type="pres">
      <dgm:prSet presAssocID="{F926D821-B7EA-4A48-8208-D82960763263}" presName="tx1" presStyleLbl="revTx" presStyleIdx="0" presStyleCnt="10"/>
      <dgm:spPr/>
    </dgm:pt>
    <dgm:pt modelId="{549A7AA0-440C-4D34-8861-76F0181ADA9D}" type="pres">
      <dgm:prSet presAssocID="{F926D821-B7EA-4A48-8208-D82960763263}" presName="vert1" presStyleCnt="0"/>
      <dgm:spPr/>
    </dgm:pt>
    <dgm:pt modelId="{B149EF15-97D7-4225-83F3-CD20446E941D}" type="pres">
      <dgm:prSet presAssocID="{966BC3CB-D580-481D-BD33-2E05A1B361A2}" presName="thickLine" presStyleLbl="alignNode1" presStyleIdx="1" presStyleCnt="10"/>
      <dgm:spPr/>
    </dgm:pt>
    <dgm:pt modelId="{2E9EFEB2-ED8A-40B4-89E5-5ED645FB71FD}" type="pres">
      <dgm:prSet presAssocID="{966BC3CB-D580-481D-BD33-2E05A1B361A2}" presName="horz1" presStyleCnt="0"/>
      <dgm:spPr/>
    </dgm:pt>
    <dgm:pt modelId="{F861D189-FA7E-47C7-9C02-F8FD5306A035}" type="pres">
      <dgm:prSet presAssocID="{966BC3CB-D580-481D-BD33-2E05A1B361A2}" presName="tx1" presStyleLbl="revTx" presStyleIdx="1" presStyleCnt="10"/>
      <dgm:spPr/>
    </dgm:pt>
    <dgm:pt modelId="{CE2E5D0B-C67F-4389-BA39-216B8B9B4CC5}" type="pres">
      <dgm:prSet presAssocID="{966BC3CB-D580-481D-BD33-2E05A1B361A2}" presName="vert1" presStyleCnt="0"/>
      <dgm:spPr/>
    </dgm:pt>
    <dgm:pt modelId="{0DCACEE5-A984-4CC4-97F8-262FFAC75A9F}" type="pres">
      <dgm:prSet presAssocID="{27B4D907-C7A0-4B46-94AA-45BBE0DF1D3E}" presName="thickLine" presStyleLbl="alignNode1" presStyleIdx="2" presStyleCnt="10"/>
      <dgm:spPr/>
    </dgm:pt>
    <dgm:pt modelId="{83C5DFA5-0B02-4A09-80CB-C52E1011C5CC}" type="pres">
      <dgm:prSet presAssocID="{27B4D907-C7A0-4B46-94AA-45BBE0DF1D3E}" presName="horz1" presStyleCnt="0"/>
      <dgm:spPr/>
    </dgm:pt>
    <dgm:pt modelId="{53A09FB4-07C0-4A4E-866D-BA66782BA086}" type="pres">
      <dgm:prSet presAssocID="{27B4D907-C7A0-4B46-94AA-45BBE0DF1D3E}" presName="tx1" presStyleLbl="revTx" presStyleIdx="2" presStyleCnt="10"/>
      <dgm:spPr/>
    </dgm:pt>
    <dgm:pt modelId="{082182B9-72E2-4EA1-BC67-D7C49300AB2F}" type="pres">
      <dgm:prSet presAssocID="{27B4D907-C7A0-4B46-94AA-45BBE0DF1D3E}" presName="vert1" presStyleCnt="0"/>
      <dgm:spPr/>
    </dgm:pt>
    <dgm:pt modelId="{A5391DDC-4590-4CE4-824A-B596FFC50998}" type="pres">
      <dgm:prSet presAssocID="{11FFF668-CCF6-4C68-BB8B-04D38E7C574A}" presName="thickLine" presStyleLbl="alignNode1" presStyleIdx="3" presStyleCnt="10"/>
      <dgm:spPr/>
    </dgm:pt>
    <dgm:pt modelId="{A761B48D-6FD7-4BF8-8A5E-74BB6B179CC5}" type="pres">
      <dgm:prSet presAssocID="{11FFF668-CCF6-4C68-BB8B-04D38E7C574A}" presName="horz1" presStyleCnt="0"/>
      <dgm:spPr/>
    </dgm:pt>
    <dgm:pt modelId="{BE6BA369-FB8F-4010-8B6F-E0A44AFE4A76}" type="pres">
      <dgm:prSet presAssocID="{11FFF668-CCF6-4C68-BB8B-04D38E7C574A}" presName="tx1" presStyleLbl="revTx" presStyleIdx="3" presStyleCnt="10"/>
      <dgm:spPr/>
    </dgm:pt>
    <dgm:pt modelId="{8484FE81-337E-408D-8AFF-9994A5369D6A}" type="pres">
      <dgm:prSet presAssocID="{11FFF668-CCF6-4C68-BB8B-04D38E7C574A}" presName="vert1" presStyleCnt="0"/>
      <dgm:spPr/>
    </dgm:pt>
    <dgm:pt modelId="{40474BA2-FB32-43AA-AC54-DCBC10A511AD}" type="pres">
      <dgm:prSet presAssocID="{AD802282-6A37-48DA-A2DD-FCA2110A65B6}" presName="thickLine" presStyleLbl="alignNode1" presStyleIdx="4" presStyleCnt="10"/>
      <dgm:spPr/>
    </dgm:pt>
    <dgm:pt modelId="{7DADB060-EDDF-4264-868C-A95370B0E564}" type="pres">
      <dgm:prSet presAssocID="{AD802282-6A37-48DA-A2DD-FCA2110A65B6}" presName="horz1" presStyleCnt="0"/>
      <dgm:spPr/>
    </dgm:pt>
    <dgm:pt modelId="{3010E6D1-5F04-4D9A-89E1-1B747883FD6A}" type="pres">
      <dgm:prSet presAssocID="{AD802282-6A37-48DA-A2DD-FCA2110A65B6}" presName="tx1" presStyleLbl="revTx" presStyleIdx="4" presStyleCnt="10"/>
      <dgm:spPr/>
    </dgm:pt>
    <dgm:pt modelId="{21F4B066-C68A-4BA0-8279-AD8BDE987AE4}" type="pres">
      <dgm:prSet presAssocID="{AD802282-6A37-48DA-A2DD-FCA2110A65B6}" presName="vert1" presStyleCnt="0"/>
      <dgm:spPr/>
    </dgm:pt>
    <dgm:pt modelId="{9712C63D-8420-45ED-BEA9-B9417E73DF27}" type="pres">
      <dgm:prSet presAssocID="{E81BAE48-E03E-4E5C-9CC4-72E49AA64952}" presName="thickLine" presStyleLbl="alignNode1" presStyleIdx="5" presStyleCnt="10"/>
      <dgm:spPr/>
    </dgm:pt>
    <dgm:pt modelId="{ADCFDB22-3723-4349-9246-3C8A294ED220}" type="pres">
      <dgm:prSet presAssocID="{E81BAE48-E03E-4E5C-9CC4-72E49AA64952}" presName="horz1" presStyleCnt="0"/>
      <dgm:spPr/>
    </dgm:pt>
    <dgm:pt modelId="{E8805AC8-8C1F-4316-8215-3960D9CB4EE2}" type="pres">
      <dgm:prSet presAssocID="{E81BAE48-E03E-4E5C-9CC4-72E49AA64952}" presName="tx1" presStyleLbl="revTx" presStyleIdx="5" presStyleCnt="10"/>
      <dgm:spPr/>
    </dgm:pt>
    <dgm:pt modelId="{2A1B2F5E-86D4-4BA4-8899-DF9BC5730E88}" type="pres">
      <dgm:prSet presAssocID="{E81BAE48-E03E-4E5C-9CC4-72E49AA64952}" presName="vert1" presStyleCnt="0"/>
      <dgm:spPr/>
    </dgm:pt>
    <dgm:pt modelId="{0FDAF02F-CCCC-4F26-97C5-0A926947AFBE}" type="pres">
      <dgm:prSet presAssocID="{088492E2-CB14-4BF1-8F50-0E75DFC45201}" presName="thickLine" presStyleLbl="alignNode1" presStyleIdx="6" presStyleCnt="10"/>
      <dgm:spPr/>
    </dgm:pt>
    <dgm:pt modelId="{0869B1EF-9C8E-4696-9F75-E9A7FC2C618B}" type="pres">
      <dgm:prSet presAssocID="{088492E2-CB14-4BF1-8F50-0E75DFC45201}" presName="horz1" presStyleCnt="0"/>
      <dgm:spPr/>
    </dgm:pt>
    <dgm:pt modelId="{140434B3-31E4-4CE2-86B5-EE7EC7FB1214}" type="pres">
      <dgm:prSet presAssocID="{088492E2-CB14-4BF1-8F50-0E75DFC45201}" presName="tx1" presStyleLbl="revTx" presStyleIdx="6" presStyleCnt="10"/>
      <dgm:spPr/>
    </dgm:pt>
    <dgm:pt modelId="{EDBEF736-08FE-4E92-A356-68E7258F0603}" type="pres">
      <dgm:prSet presAssocID="{088492E2-CB14-4BF1-8F50-0E75DFC45201}" presName="vert1" presStyleCnt="0"/>
      <dgm:spPr/>
    </dgm:pt>
    <dgm:pt modelId="{F7AEA757-0AA9-4C56-87A2-E01D50D96BBE}" type="pres">
      <dgm:prSet presAssocID="{E595860B-2CC1-440A-995B-650A8257FB43}" presName="thickLine" presStyleLbl="alignNode1" presStyleIdx="7" presStyleCnt="10"/>
      <dgm:spPr/>
    </dgm:pt>
    <dgm:pt modelId="{06279A75-ECC8-4D0E-893B-3437A698A2C2}" type="pres">
      <dgm:prSet presAssocID="{E595860B-2CC1-440A-995B-650A8257FB43}" presName="horz1" presStyleCnt="0"/>
      <dgm:spPr/>
    </dgm:pt>
    <dgm:pt modelId="{16884E4B-755C-4B00-88E5-8A22FF4738A8}" type="pres">
      <dgm:prSet presAssocID="{E595860B-2CC1-440A-995B-650A8257FB43}" presName="tx1" presStyleLbl="revTx" presStyleIdx="7" presStyleCnt="10"/>
      <dgm:spPr/>
    </dgm:pt>
    <dgm:pt modelId="{1D10B5C2-BF29-4A57-BC51-9B8F3784D7F9}" type="pres">
      <dgm:prSet presAssocID="{E595860B-2CC1-440A-995B-650A8257FB43}" presName="vert1" presStyleCnt="0"/>
      <dgm:spPr/>
    </dgm:pt>
    <dgm:pt modelId="{BFB9A986-82C1-4390-942F-6FA1B72146CA}" type="pres">
      <dgm:prSet presAssocID="{89F3FE0C-E1C2-4A92-A981-0B4E952835BC}" presName="thickLine" presStyleLbl="alignNode1" presStyleIdx="8" presStyleCnt="10"/>
      <dgm:spPr/>
    </dgm:pt>
    <dgm:pt modelId="{573AF863-8C91-4324-A3FB-0689770847D3}" type="pres">
      <dgm:prSet presAssocID="{89F3FE0C-E1C2-4A92-A981-0B4E952835BC}" presName="horz1" presStyleCnt="0"/>
      <dgm:spPr/>
    </dgm:pt>
    <dgm:pt modelId="{A564CD4C-B827-415D-879A-F9341625CAF3}" type="pres">
      <dgm:prSet presAssocID="{89F3FE0C-E1C2-4A92-A981-0B4E952835BC}" presName="tx1" presStyleLbl="revTx" presStyleIdx="8" presStyleCnt="10"/>
      <dgm:spPr/>
    </dgm:pt>
    <dgm:pt modelId="{5EB7A4DA-A95D-4CB4-9928-99E0D59B5252}" type="pres">
      <dgm:prSet presAssocID="{89F3FE0C-E1C2-4A92-A981-0B4E952835BC}" presName="vert1" presStyleCnt="0"/>
      <dgm:spPr/>
    </dgm:pt>
    <dgm:pt modelId="{A84F6B07-5825-4E6E-800E-B1B96E182EAD}" type="pres">
      <dgm:prSet presAssocID="{27FBE821-FDCB-457F-9AB4-125D8D580C2C}" presName="thickLine" presStyleLbl="alignNode1" presStyleIdx="9" presStyleCnt="10"/>
      <dgm:spPr/>
    </dgm:pt>
    <dgm:pt modelId="{FA7F656E-88C1-47FB-89CD-DA412B839841}" type="pres">
      <dgm:prSet presAssocID="{27FBE821-FDCB-457F-9AB4-125D8D580C2C}" presName="horz1" presStyleCnt="0"/>
      <dgm:spPr/>
    </dgm:pt>
    <dgm:pt modelId="{AE3B9C60-A276-4322-BE3F-BB78FB57D1D4}" type="pres">
      <dgm:prSet presAssocID="{27FBE821-FDCB-457F-9AB4-125D8D580C2C}" presName="tx1" presStyleLbl="revTx" presStyleIdx="9" presStyleCnt="10"/>
      <dgm:spPr/>
    </dgm:pt>
    <dgm:pt modelId="{6041D811-BD17-4954-8D47-7EE8D6CFF166}" type="pres">
      <dgm:prSet presAssocID="{27FBE821-FDCB-457F-9AB4-125D8D580C2C}" presName="vert1" presStyleCnt="0"/>
      <dgm:spPr/>
    </dgm:pt>
  </dgm:ptLst>
  <dgm:cxnLst>
    <dgm:cxn modelId="{D790EA00-700D-4FC9-ADFE-AB1CC857C12E}" srcId="{5B7B1823-03CA-435F-8923-E458F71775EE}" destId="{11FFF668-CCF6-4C68-BB8B-04D38E7C574A}" srcOrd="3" destOrd="0" parTransId="{1416F19F-21CA-4852-ABA5-FF5B3DF917D1}" sibTransId="{2A9413C8-41CE-4894-8B24-0461C3EFDFE3}"/>
    <dgm:cxn modelId="{5079D305-1970-4A54-B11D-A258B18D0B22}" srcId="{5B7B1823-03CA-435F-8923-E458F71775EE}" destId="{088492E2-CB14-4BF1-8F50-0E75DFC45201}" srcOrd="6" destOrd="0" parTransId="{C19156B7-AB94-415B-A4E9-A02B58C5BA4B}" sibTransId="{F0EF5CB2-0228-4C50-B555-4D7A7273148B}"/>
    <dgm:cxn modelId="{84C23B11-A1EA-4DEA-BF13-6B573263DB9D}" type="presOf" srcId="{5B7B1823-03CA-435F-8923-E458F71775EE}" destId="{BC1F0108-7B03-4838-8FBE-9E8AE6B2E925}" srcOrd="0" destOrd="0" presId="urn:microsoft.com/office/officeart/2008/layout/LinedList"/>
    <dgm:cxn modelId="{CC76441A-BF50-41D1-AEEE-07B4EAF41DDF}" srcId="{5B7B1823-03CA-435F-8923-E458F71775EE}" destId="{F926D821-B7EA-4A48-8208-D82960763263}" srcOrd="0" destOrd="0" parTransId="{79F83EBB-27DD-456E-8A6A-7F7ACB9217F4}" sibTransId="{4A0F51E4-D6B6-40E9-B86D-1E8A647A9320}"/>
    <dgm:cxn modelId="{C392E830-779A-4533-933E-2CEBB4E0BE53}" type="presOf" srcId="{966BC3CB-D580-481D-BD33-2E05A1B361A2}" destId="{F861D189-FA7E-47C7-9C02-F8FD5306A035}" srcOrd="0" destOrd="0" presId="urn:microsoft.com/office/officeart/2008/layout/LinedList"/>
    <dgm:cxn modelId="{23922438-E398-40E8-893C-778A760BBF32}" srcId="{5B7B1823-03CA-435F-8923-E458F71775EE}" destId="{AD802282-6A37-48DA-A2DD-FCA2110A65B6}" srcOrd="4" destOrd="0" parTransId="{BF83B7AF-A942-4F77-BC8F-D9E4A819DD73}" sibTransId="{842CBB7A-DFB3-47D2-984E-12AE618E6A95}"/>
    <dgm:cxn modelId="{72C1DD5C-B2CB-4517-8CF1-ECAFD8F2DE16}" type="presOf" srcId="{27FBE821-FDCB-457F-9AB4-125D8D580C2C}" destId="{AE3B9C60-A276-4322-BE3F-BB78FB57D1D4}" srcOrd="0" destOrd="0" presId="urn:microsoft.com/office/officeart/2008/layout/LinedList"/>
    <dgm:cxn modelId="{8CE73341-0A32-4F80-AE17-544A66AD5A83}" type="presOf" srcId="{11FFF668-CCF6-4C68-BB8B-04D38E7C574A}" destId="{BE6BA369-FB8F-4010-8B6F-E0A44AFE4A76}" srcOrd="0" destOrd="0" presId="urn:microsoft.com/office/officeart/2008/layout/LinedList"/>
    <dgm:cxn modelId="{5CA0E143-700E-4E77-AC51-68A3114BA1CA}" type="presOf" srcId="{088492E2-CB14-4BF1-8F50-0E75DFC45201}" destId="{140434B3-31E4-4CE2-86B5-EE7EC7FB1214}" srcOrd="0" destOrd="0" presId="urn:microsoft.com/office/officeart/2008/layout/LinedList"/>
    <dgm:cxn modelId="{C428F348-22B9-4726-A6A8-7366EEAF4D20}" srcId="{5B7B1823-03CA-435F-8923-E458F71775EE}" destId="{27B4D907-C7A0-4B46-94AA-45BBE0DF1D3E}" srcOrd="2" destOrd="0" parTransId="{495626FF-7B6F-48E6-873C-6C025AB736B2}" sibTransId="{3609B276-BFB0-473F-BFFC-66E1C0001C40}"/>
    <dgm:cxn modelId="{7B024049-7F8C-4A2E-A7CD-AA0A8259EF53}" srcId="{5B7B1823-03CA-435F-8923-E458F71775EE}" destId="{27FBE821-FDCB-457F-9AB4-125D8D580C2C}" srcOrd="9" destOrd="0" parTransId="{C06BAFF8-DE8E-4DD8-990B-3430471B1917}" sibTransId="{B12C6430-D261-4FF1-85C1-2FEE8383EEC4}"/>
    <dgm:cxn modelId="{8F07B14B-5121-433D-88CB-C4C7FE5466D3}" srcId="{5B7B1823-03CA-435F-8923-E458F71775EE}" destId="{966BC3CB-D580-481D-BD33-2E05A1B361A2}" srcOrd="1" destOrd="0" parTransId="{B1F1849C-0140-4500-821E-678ECF39B575}" sibTransId="{5A65D752-041F-4F05-8E0A-758F72AAD7F4}"/>
    <dgm:cxn modelId="{2036F58B-56BA-4A55-A5FB-7D817E9F5231}" srcId="{5B7B1823-03CA-435F-8923-E458F71775EE}" destId="{E595860B-2CC1-440A-995B-650A8257FB43}" srcOrd="7" destOrd="0" parTransId="{F1AEAF7E-3C50-49AE-B25C-F2FC87083169}" sibTransId="{C33D7FF1-17F5-494A-86D4-AE8085A1F0D1}"/>
    <dgm:cxn modelId="{6184B48F-E4FD-40C4-8E75-9115937B758F}" type="presOf" srcId="{27B4D907-C7A0-4B46-94AA-45BBE0DF1D3E}" destId="{53A09FB4-07C0-4A4E-866D-BA66782BA086}" srcOrd="0" destOrd="0" presId="urn:microsoft.com/office/officeart/2008/layout/LinedList"/>
    <dgm:cxn modelId="{A42E8A97-4A34-48FE-984D-84D9D526EF47}" type="presOf" srcId="{F926D821-B7EA-4A48-8208-D82960763263}" destId="{82287876-D8AC-4F8A-974F-E7076B771947}" srcOrd="0" destOrd="0" presId="urn:microsoft.com/office/officeart/2008/layout/LinedList"/>
    <dgm:cxn modelId="{CDBD43B8-D44A-4D96-9900-76B1F6F86F37}" type="presOf" srcId="{E595860B-2CC1-440A-995B-650A8257FB43}" destId="{16884E4B-755C-4B00-88E5-8A22FF4738A8}" srcOrd="0" destOrd="0" presId="urn:microsoft.com/office/officeart/2008/layout/LinedList"/>
    <dgm:cxn modelId="{1E3521C3-0C54-4FA2-A7CF-A90A5708D340}" srcId="{5B7B1823-03CA-435F-8923-E458F71775EE}" destId="{E81BAE48-E03E-4E5C-9CC4-72E49AA64952}" srcOrd="5" destOrd="0" parTransId="{5124AAAD-4779-42A1-871B-59E44BEAB413}" sibTransId="{0BF06292-35E9-41EF-B7B7-8CEB5FD6319D}"/>
    <dgm:cxn modelId="{6232B4E0-765F-4826-91DB-02BE02005592}" type="presOf" srcId="{E81BAE48-E03E-4E5C-9CC4-72E49AA64952}" destId="{E8805AC8-8C1F-4316-8215-3960D9CB4EE2}" srcOrd="0" destOrd="0" presId="urn:microsoft.com/office/officeart/2008/layout/LinedList"/>
    <dgm:cxn modelId="{88456DE5-D2D3-4803-B5C7-AEABC9A3F200}" srcId="{5B7B1823-03CA-435F-8923-E458F71775EE}" destId="{89F3FE0C-E1C2-4A92-A981-0B4E952835BC}" srcOrd="8" destOrd="0" parTransId="{37F1E1E3-835C-4A10-98A8-A1DAA4A1A738}" sibTransId="{C7B3ABC6-9203-4768-8569-7248C68C5640}"/>
    <dgm:cxn modelId="{DEB419E6-BC5B-416A-8BC1-B6E6AE5F9D4F}" type="presOf" srcId="{AD802282-6A37-48DA-A2DD-FCA2110A65B6}" destId="{3010E6D1-5F04-4D9A-89E1-1B747883FD6A}" srcOrd="0" destOrd="0" presId="urn:microsoft.com/office/officeart/2008/layout/LinedList"/>
    <dgm:cxn modelId="{E05012ED-9186-47D2-AC6F-C82034C7329F}" type="presOf" srcId="{89F3FE0C-E1C2-4A92-A981-0B4E952835BC}" destId="{A564CD4C-B827-415D-879A-F9341625CAF3}" srcOrd="0" destOrd="0" presId="urn:microsoft.com/office/officeart/2008/layout/LinedList"/>
    <dgm:cxn modelId="{2D86F67F-6BDD-4388-B1FB-EF936A4F5B22}" type="presParOf" srcId="{BC1F0108-7B03-4838-8FBE-9E8AE6B2E925}" destId="{0AD5E8F6-5635-44A0-B3D9-C03B99E99F29}" srcOrd="0" destOrd="0" presId="urn:microsoft.com/office/officeart/2008/layout/LinedList"/>
    <dgm:cxn modelId="{FD31B3FD-7930-4D23-BB5A-DED177530A56}" type="presParOf" srcId="{BC1F0108-7B03-4838-8FBE-9E8AE6B2E925}" destId="{73A78514-F18F-47B1-B133-6DB408B9C160}" srcOrd="1" destOrd="0" presId="urn:microsoft.com/office/officeart/2008/layout/LinedList"/>
    <dgm:cxn modelId="{7176407B-4FF7-496E-833D-64DA88E0F490}" type="presParOf" srcId="{73A78514-F18F-47B1-B133-6DB408B9C160}" destId="{82287876-D8AC-4F8A-974F-E7076B771947}" srcOrd="0" destOrd="0" presId="urn:microsoft.com/office/officeart/2008/layout/LinedList"/>
    <dgm:cxn modelId="{3663230F-A731-41BA-844E-48E39378D124}" type="presParOf" srcId="{73A78514-F18F-47B1-B133-6DB408B9C160}" destId="{549A7AA0-440C-4D34-8861-76F0181ADA9D}" srcOrd="1" destOrd="0" presId="urn:microsoft.com/office/officeart/2008/layout/LinedList"/>
    <dgm:cxn modelId="{02B8DE0C-5EA4-406E-BEBB-78D91B436CEC}" type="presParOf" srcId="{BC1F0108-7B03-4838-8FBE-9E8AE6B2E925}" destId="{B149EF15-97D7-4225-83F3-CD20446E941D}" srcOrd="2" destOrd="0" presId="urn:microsoft.com/office/officeart/2008/layout/LinedList"/>
    <dgm:cxn modelId="{C9A7D3DB-35D8-4282-809E-33A0F4AA86F9}" type="presParOf" srcId="{BC1F0108-7B03-4838-8FBE-9E8AE6B2E925}" destId="{2E9EFEB2-ED8A-40B4-89E5-5ED645FB71FD}" srcOrd="3" destOrd="0" presId="urn:microsoft.com/office/officeart/2008/layout/LinedList"/>
    <dgm:cxn modelId="{FFDE17DA-51E4-4F6C-9112-F7AB0ED20F60}" type="presParOf" srcId="{2E9EFEB2-ED8A-40B4-89E5-5ED645FB71FD}" destId="{F861D189-FA7E-47C7-9C02-F8FD5306A035}" srcOrd="0" destOrd="0" presId="urn:microsoft.com/office/officeart/2008/layout/LinedList"/>
    <dgm:cxn modelId="{EFC7624B-135D-42A4-995E-8ADC0D6D873D}" type="presParOf" srcId="{2E9EFEB2-ED8A-40B4-89E5-5ED645FB71FD}" destId="{CE2E5D0B-C67F-4389-BA39-216B8B9B4CC5}" srcOrd="1" destOrd="0" presId="urn:microsoft.com/office/officeart/2008/layout/LinedList"/>
    <dgm:cxn modelId="{4843353A-6425-4565-879C-30FC92195E58}" type="presParOf" srcId="{BC1F0108-7B03-4838-8FBE-9E8AE6B2E925}" destId="{0DCACEE5-A984-4CC4-97F8-262FFAC75A9F}" srcOrd="4" destOrd="0" presId="urn:microsoft.com/office/officeart/2008/layout/LinedList"/>
    <dgm:cxn modelId="{3225CFFF-24FB-4032-A98D-C3C7FCBD79E8}" type="presParOf" srcId="{BC1F0108-7B03-4838-8FBE-9E8AE6B2E925}" destId="{83C5DFA5-0B02-4A09-80CB-C52E1011C5CC}" srcOrd="5" destOrd="0" presId="urn:microsoft.com/office/officeart/2008/layout/LinedList"/>
    <dgm:cxn modelId="{1BC0AB11-514C-4E55-AF18-7421F1F7E430}" type="presParOf" srcId="{83C5DFA5-0B02-4A09-80CB-C52E1011C5CC}" destId="{53A09FB4-07C0-4A4E-866D-BA66782BA086}" srcOrd="0" destOrd="0" presId="urn:microsoft.com/office/officeart/2008/layout/LinedList"/>
    <dgm:cxn modelId="{CAF56C30-E723-48C8-B5A6-43AEB7C05315}" type="presParOf" srcId="{83C5DFA5-0B02-4A09-80CB-C52E1011C5CC}" destId="{082182B9-72E2-4EA1-BC67-D7C49300AB2F}" srcOrd="1" destOrd="0" presId="urn:microsoft.com/office/officeart/2008/layout/LinedList"/>
    <dgm:cxn modelId="{6939BF63-06B1-415E-8C09-0684DA70003C}" type="presParOf" srcId="{BC1F0108-7B03-4838-8FBE-9E8AE6B2E925}" destId="{A5391DDC-4590-4CE4-824A-B596FFC50998}" srcOrd="6" destOrd="0" presId="urn:microsoft.com/office/officeart/2008/layout/LinedList"/>
    <dgm:cxn modelId="{5DB105FA-3DE3-490E-A157-57BB33038B7E}" type="presParOf" srcId="{BC1F0108-7B03-4838-8FBE-9E8AE6B2E925}" destId="{A761B48D-6FD7-4BF8-8A5E-74BB6B179CC5}" srcOrd="7" destOrd="0" presId="urn:microsoft.com/office/officeart/2008/layout/LinedList"/>
    <dgm:cxn modelId="{F66293C1-6561-45DA-AD3A-C10E42A156EA}" type="presParOf" srcId="{A761B48D-6FD7-4BF8-8A5E-74BB6B179CC5}" destId="{BE6BA369-FB8F-4010-8B6F-E0A44AFE4A76}" srcOrd="0" destOrd="0" presId="urn:microsoft.com/office/officeart/2008/layout/LinedList"/>
    <dgm:cxn modelId="{C9D9BFD0-3225-494D-B7AB-8C13B32C26F7}" type="presParOf" srcId="{A761B48D-6FD7-4BF8-8A5E-74BB6B179CC5}" destId="{8484FE81-337E-408D-8AFF-9994A5369D6A}" srcOrd="1" destOrd="0" presId="urn:microsoft.com/office/officeart/2008/layout/LinedList"/>
    <dgm:cxn modelId="{34FCC344-D7B6-41FB-955E-5DCE37F8A4ED}" type="presParOf" srcId="{BC1F0108-7B03-4838-8FBE-9E8AE6B2E925}" destId="{40474BA2-FB32-43AA-AC54-DCBC10A511AD}" srcOrd="8" destOrd="0" presId="urn:microsoft.com/office/officeart/2008/layout/LinedList"/>
    <dgm:cxn modelId="{C29D3973-F616-4DA9-838F-7B2129D87922}" type="presParOf" srcId="{BC1F0108-7B03-4838-8FBE-9E8AE6B2E925}" destId="{7DADB060-EDDF-4264-868C-A95370B0E564}" srcOrd="9" destOrd="0" presId="urn:microsoft.com/office/officeart/2008/layout/LinedList"/>
    <dgm:cxn modelId="{D34A719F-26A8-4E95-B04D-5A35C0CB0202}" type="presParOf" srcId="{7DADB060-EDDF-4264-868C-A95370B0E564}" destId="{3010E6D1-5F04-4D9A-89E1-1B747883FD6A}" srcOrd="0" destOrd="0" presId="urn:microsoft.com/office/officeart/2008/layout/LinedList"/>
    <dgm:cxn modelId="{E4821C70-A915-4AAE-8672-BE0BBF2B511B}" type="presParOf" srcId="{7DADB060-EDDF-4264-868C-A95370B0E564}" destId="{21F4B066-C68A-4BA0-8279-AD8BDE987AE4}" srcOrd="1" destOrd="0" presId="urn:microsoft.com/office/officeart/2008/layout/LinedList"/>
    <dgm:cxn modelId="{86D98F9F-1621-4480-9FF9-38D7F4F07D07}" type="presParOf" srcId="{BC1F0108-7B03-4838-8FBE-9E8AE6B2E925}" destId="{9712C63D-8420-45ED-BEA9-B9417E73DF27}" srcOrd="10" destOrd="0" presId="urn:microsoft.com/office/officeart/2008/layout/LinedList"/>
    <dgm:cxn modelId="{F04BC0E4-E17B-441C-823D-2CCA29D531E9}" type="presParOf" srcId="{BC1F0108-7B03-4838-8FBE-9E8AE6B2E925}" destId="{ADCFDB22-3723-4349-9246-3C8A294ED220}" srcOrd="11" destOrd="0" presId="urn:microsoft.com/office/officeart/2008/layout/LinedList"/>
    <dgm:cxn modelId="{F7390ACD-C750-4A5D-A5F4-274773F36885}" type="presParOf" srcId="{ADCFDB22-3723-4349-9246-3C8A294ED220}" destId="{E8805AC8-8C1F-4316-8215-3960D9CB4EE2}" srcOrd="0" destOrd="0" presId="urn:microsoft.com/office/officeart/2008/layout/LinedList"/>
    <dgm:cxn modelId="{F43F6E2F-20E3-4DC3-B326-431B1991AF74}" type="presParOf" srcId="{ADCFDB22-3723-4349-9246-3C8A294ED220}" destId="{2A1B2F5E-86D4-4BA4-8899-DF9BC5730E88}" srcOrd="1" destOrd="0" presId="urn:microsoft.com/office/officeart/2008/layout/LinedList"/>
    <dgm:cxn modelId="{175685BF-0F65-4C6C-AA4C-B2B7BF3C6863}" type="presParOf" srcId="{BC1F0108-7B03-4838-8FBE-9E8AE6B2E925}" destId="{0FDAF02F-CCCC-4F26-97C5-0A926947AFBE}" srcOrd="12" destOrd="0" presId="urn:microsoft.com/office/officeart/2008/layout/LinedList"/>
    <dgm:cxn modelId="{694D4CB1-F2FA-45EC-89F1-C241C5791007}" type="presParOf" srcId="{BC1F0108-7B03-4838-8FBE-9E8AE6B2E925}" destId="{0869B1EF-9C8E-4696-9F75-E9A7FC2C618B}" srcOrd="13" destOrd="0" presId="urn:microsoft.com/office/officeart/2008/layout/LinedList"/>
    <dgm:cxn modelId="{E54EA597-AAD6-4297-AA10-F617241CF3F6}" type="presParOf" srcId="{0869B1EF-9C8E-4696-9F75-E9A7FC2C618B}" destId="{140434B3-31E4-4CE2-86B5-EE7EC7FB1214}" srcOrd="0" destOrd="0" presId="urn:microsoft.com/office/officeart/2008/layout/LinedList"/>
    <dgm:cxn modelId="{A0BA74B7-44E6-4C8A-937C-1E6EE675E94A}" type="presParOf" srcId="{0869B1EF-9C8E-4696-9F75-E9A7FC2C618B}" destId="{EDBEF736-08FE-4E92-A356-68E7258F0603}" srcOrd="1" destOrd="0" presId="urn:microsoft.com/office/officeart/2008/layout/LinedList"/>
    <dgm:cxn modelId="{0DCBDA92-D1F8-45E2-9D69-3A0D13716A94}" type="presParOf" srcId="{BC1F0108-7B03-4838-8FBE-9E8AE6B2E925}" destId="{F7AEA757-0AA9-4C56-87A2-E01D50D96BBE}" srcOrd="14" destOrd="0" presId="urn:microsoft.com/office/officeart/2008/layout/LinedList"/>
    <dgm:cxn modelId="{9B1C1BEC-86DA-41F4-AF2C-871C5A1A62EE}" type="presParOf" srcId="{BC1F0108-7B03-4838-8FBE-9E8AE6B2E925}" destId="{06279A75-ECC8-4D0E-893B-3437A698A2C2}" srcOrd="15" destOrd="0" presId="urn:microsoft.com/office/officeart/2008/layout/LinedList"/>
    <dgm:cxn modelId="{10F6AC3A-1205-4391-A4FF-896951D5D9D3}" type="presParOf" srcId="{06279A75-ECC8-4D0E-893B-3437A698A2C2}" destId="{16884E4B-755C-4B00-88E5-8A22FF4738A8}" srcOrd="0" destOrd="0" presId="urn:microsoft.com/office/officeart/2008/layout/LinedList"/>
    <dgm:cxn modelId="{6F0F2DA9-8875-435E-842C-E1B18780CFEC}" type="presParOf" srcId="{06279A75-ECC8-4D0E-893B-3437A698A2C2}" destId="{1D10B5C2-BF29-4A57-BC51-9B8F3784D7F9}" srcOrd="1" destOrd="0" presId="urn:microsoft.com/office/officeart/2008/layout/LinedList"/>
    <dgm:cxn modelId="{07EBD58D-7A98-4B96-A051-A919BA38AC4A}" type="presParOf" srcId="{BC1F0108-7B03-4838-8FBE-9E8AE6B2E925}" destId="{BFB9A986-82C1-4390-942F-6FA1B72146CA}" srcOrd="16" destOrd="0" presId="urn:microsoft.com/office/officeart/2008/layout/LinedList"/>
    <dgm:cxn modelId="{085A0148-1FB4-47B8-8733-9423BD9F4ECC}" type="presParOf" srcId="{BC1F0108-7B03-4838-8FBE-9E8AE6B2E925}" destId="{573AF863-8C91-4324-A3FB-0689770847D3}" srcOrd="17" destOrd="0" presId="urn:microsoft.com/office/officeart/2008/layout/LinedList"/>
    <dgm:cxn modelId="{AF449ACB-232C-4446-9E16-7EAEC7EC54F2}" type="presParOf" srcId="{573AF863-8C91-4324-A3FB-0689770847D3}" destId="{A564CD4C-B827-415D-879A-F9341625CAF3}" srcOrd="0" destOrd="0" presId="urn:microsoft.com/office/officeart/2008/layout/LinedList"/>
    <dgm:cxn modelId="{6EBD4F99-E650-47D6-BC39-DC6046DB71AC}" type="presParOf" srcId="{573AF863-8C91-4324-A3FB-0689770847D3}" destId="{5EB7A4DA-A95D-4CB4-9928-99E0D59B5252}" srcOrd="1" destOrd="0" presId="urn:microsoft.com/office/officeart/2008/layout/LinedList"/>
    <dgm:cxn modelId="{C15873D9-473C-4BC2-A24A-D54C61FA25B6}" type="presParOf" srcId="{BC1F0108-7B03-4838-8FBE-9E8AE6B2E925}" destId="{A84F6B07-5825-4E6E-800E-B1B96E182EAD}" srcOrd="18" destOrd="0" presId="urn:microsoft.com/office/officeart/2008/layout/LinedList"/>
    <dgm:cxn modelId="{2289E632-B24E-4060-8FA1-A4126827E715}" type="presParOf" srcId="{BC1F0108-7B03-4838-8FBE-9E8AE6B2E925}" destId="{FA7F656E-88C1-47FB-89CD-DA412B839841}" srcOrd="19" destOrd="0" presId="urn:microsoft.com/office/officeart/2008/layout/LinedList"/>
    <dgm:cxn modelId="{A2B1355F-3C1D-41C3-9BFA-8FAB12F1EF37}" type="presParOf" srcId="{FA7F656E-88C1-47FB-89CD-DA412B839841}" destId="{AE3B9C60-A276-4322-BE3F-BB78FB57D1D4}" srcOrd="0" destOrd="0" presId="urn:microsoft.com/office/officeart/2008/layout/LinedList"/>
    <dgm:cxn modelId="{F46F4711-F9A4-4FD7-8443-36DD19447F70}" type="presParOf" srcId="{FA7F656E-88C1-47FB-89CD-DA412B839841}" destId="{6041D811-BD17-4954-8D47-7EE8D6CFF166}" srcOrd="1" destOrd="0" presId="urn:microsoft.com/office/officeart/2008/layout/LinedLis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7C5A042-D797-4DB6-BD95-772E7C9266FC}" type="doc">
      <dgm:prSet loTypeId="urn:microsoft.com/office/officeart/2005/8/layout/vList3" loCatId="list" qsTypeId="urn:microsoft.com/office/officeart/2005/8/quickstyle/3d1" qsCatId="3D" csTypeId="urn:microsoft.com/office/officeart/2005/8/colors/accent1_2" csCatId="accent1" phldr="1"/>
      <dgm:spPr/>
      <dgm:t>
        <a:bodyPr/>
        <a:lstStyle/>
        <a:p>
          <a:endParaRPr lang="en-US"/>
        </a:p>
      </dgm:t>
    </dgm:pt>
    <dgm:pt modelId="{47EDDA0A-C31A-4953-A315-DD9E1B0EC249}">
      <dgm:prSet custT="1"/>
      <dgm:spPr>
        <a:noFill/>
      </dgm:spPr>
      <dgm:t>
        <a:bodyPr/>
        <a:lstStyle/>
        <a:p>
          <a:pPr marL="1257300" lvl="2" indent="-279400" algn="l" rtl="0" fontAlgn="base">
            <a:spcBef>
              <a:spcPct val="0"/>
            </a:spcBef>
            <a:spcAft>
              <a:spcPct val="0"/>
            </a:spcAft>
            <a:buFont typeface="Arial" pitchFamily="34" charset="0"/>
            <a:buChar char="•"/>
            <a:defRPr/>
          </a:pPr>
          <a:endParaRPr lang="en-US" sz="2400" kern="1200" dirty="0">
            <a:solidFill>
              <a:schemeClr val="tx1"/>
            </a:solidFill>
            <a:latin typeface="Futura Lt BT" pitchFamily="34" charset="0"/>
            <a:ea typeface="+mn-ea"/>
            <a:cs typeface="+mn-cs"/>
          </a:endParaRPr>
        </a:p>
      </dgm:t>
    </dgm:pt>
    <dgm:pt modelId="{38DCD723-79A6-4B56-9985-D68D61DF8DA8}" type="sibTrans" cxnId="{1E92308A-4E8B-4792-B67A-55789976D785}">
      <dgm:prSet/>
      <dgm:spPr/>
      <dgm:t>
        <a:bodyPr/>
        <a:lstStyle/>
        <a:p>
          <a:endParaRPr lang="en-US" sz="2200">
            <a:solidFill>
              <a:schemeClr val="tx1"/>
            </a:solidFill>
          </a:endParaRPr>
        </a:p>
      </dgm:t>
    </dgm:pt>
    <dgm:pt modelId="{354B258A-DE90-40A9-A21C-358D67D56C23}" type="parTrans" cxnId="{1E92308A-4E8B-4792-B67A-55789976D785}">
      <dgm:prSet/>
      <dgm:spPr/>
      <dgm:t>
        <a:bodyPr/>
        <a:lstStyle/>
        <a:p>
          <a:endParaRPr lang="en-US" sz="2200">
            <a:solidFill>
              <a:schemeClr val="tx1"/>
            </a:solidFill>
          </a:endParaRPr>
        </a:p>
      </dgm:t>
    </dgm:pt>
    <dgm:pt modelId="{46B72CEE-9A2D-4647-B4C9-DA313FD068F3}">
      <dgm:prSet custT="1"/>
      <dgm:spPr>
        <a:noFill/>
      </dgm:spPr>
      <dgm:t>
        <a:bodyPr/>
        <a:lstStyle/>
        <a:p>
          <a:pPr marL="1257300" lvl="2" indent="-342900" algn="l" rtl="0" fontAlgn="base">
            <a:spcBef>
              <a:spcPct val="0"/>
            </a:spcBef>
            <a:spcAft>
              <a:spcPct val="0"/>
            </a:spcAft>
            <a:buFont typeface="Arial" pitchFamily="34" charset="0"/>
            <a:buChar char="•"/>
            <a:defRPr/>
          </a:pPr>
          <a:r>
            <a:rPr lang="en-US" sz="2400" kern="1200" dirty="0">
              <a:solidFill>
                <a:srgbClr val="1A3468"/>
              </a:solidFill>
              <a:latin typeface="Futura Lt BT" pitchFamily="34" charset="0"/>
              <a:ea typeface="+mn-ea"/>
              <a:cs typeface="+mn-cs"/>
            </a:rPr>
            <a:t> . </a:t>
          </a:r>
        </a:p>
      </dgm:t>
    </dgm:pt>
    <dgm:pt modelId="{AE46B5B0-E0CD-4C31-B9B4-0265A4FC3795}" type="sibTrans" cxnId="{FDAA3BD2-45EB-4537-9278-F8F85409C941}">
      <dgm:prSet/>
      <dgm:spPr/>
      <dgm:t>
        <a:bodyPr/>
        <a:lstStyle/>
        <a:p>
          <a:endParaRPr lang="en-US" sz="2200">
            <a:solidFill>
              <a:schemeClr val="tx1"/>
            </a:solidFill>
          </a:endParaRPr>
        </a:p>
      </dgm:t>
    </dgm:pt>
    <dgm:pt modelId="{D84E7884-1D39-485F-9490-448725F74A3B}" type="parTrans" cxnId="{FDAA3BD2-45EB-4537-9278-F8F85409C941}">
      <dgm:prSet/>
      <dgm:spPr/>
      <dgm:t>
        <a:bodyPr/>
        <a:lstStyle/>
        <a:p>
          <a:endParaRPr lang="en-US" sz="2200">
            <a:solidFill>
              <a:schemeClr val="tx1"/>
            </a:solidFill>
          </a:endParaRPr>
        </a:p>
      </dgm:t>
    </dgm:pt>
    <dgm:pt modelId="{0F5FD69F-74A1-4BDA-8A33-16249B521D18}" type="pres">
      <dgm:prSet presAssocID="{37C5A042-D797-4DB6-BD95-772E7C9266FC}" presName="linearFlow" presStyleCnt="0">
        <dgm:presLayoutVars>
          <dgm:dir/>
          <dgm:resizeHandles val="exact"/>
        </dgm:presLayoutVars>
      </dgm:prSet>
      <dgm:spPr/>
    </dgm:pt>
    <dgm:pt modelId="{164D6C6A-C474-48B0-8E53-3DC165ADCC46}" type="pres">
      <dgm:prSet presAssocID="{46B72CEE-9A2D-4647-B4C9-DA313FD068F3}" presName="composite" presStyleCnt="0"/>
      <dgm:spPr/>
    </dgm:pt>
    <dgm:pt modelId="{AF08D315-F5F7-468C-9F1A-604CEC4C9CD4}" type="pres">
      <dgm:prSet presAssocID="{46B72CEE-9A2D-4647-B4C9-DA313FD068F3}" presName="imgShp" presStyleLbl="fgImgPlace1" presStyleIdx="0" presStyleCnt="2" custScaleX="71793" custScaleY="70240" custLinFactY="43817" custLinFactNeighborX="-4440" custLinFactNeighborY="100000"/>
      <dgm:spPr>
        <a:blipFill>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dgm:spPr>
    </dgm:pt>
    <dgm:pt modelId="{B025FAA7-9326-446C-AA82-FFBA47E2F727}" type="pres">
      <dgm:prSet presAssocID="{46B72CEE-9A2D-4647-B4C9-DA313FD068F3}" presName="txShp" presStyleLbl="node1" presStyleIdx="0" presStyleCnt="2" custScaleX="138449" custLinFactNeighborX="5963" custLinFactNeighborY="5341">
        <dgm:presLayoutVars>
          <dgm:bulletEnabled val="1"/>
        </dgm:presLayoutVars>
      </dgm:prSet>
      <dgm:spPr/>
    </dgm:pt>
    <dgm:pt modelId="{31C6BC3F-0308-47FD-A624-922F743C8284}" type="pres">
      <dgm:prSet presAssocID="{AE46B5B0-E0CD-4C31-B9B4-0265A4FC3795}" presName="spacing" presStyleCnt="0"/>
      <dgm:spPr/>
    </dgm:pt>
    <dgm:pt modelId="{DAF51AB0-3640-497E-AC62-E89DF43DC774}" type="pres">
      <dgm:prSet presAssocID="{47EDDA0A-C31A-4953-A315-DD9E1B0EC249}" presName="composite" presStyleCnt="0"/>
      <dgm:spPr/>
    </dgm:pt>
    <dgm:pt modelId="{381FD298-C7E9-48DD-813D-0A25F9FE0B8B}" type="pres">
      <dgm:prSet presAssocID="{47EDDA0A-C31A-4953-A315-DD9E1B0EC249}" presName="imgShp" presStyleLbl="fgImgPlace1" presStyleIdx="1" presStyleCnt="2" custScaleX="71793" custScaleY="67038" custLinFactY="-12024" custLinFactNeighborX="-3402" custLinFactNeighborY="-100000"/>
      <dgm:spPr>
        <a:blipFill>
          <a:blip xmlns:r="http://schemas.openxmlformats.org/officeDocument/2006/relationships" r:embed="rId2">
            <a:extLst>
              <a:ext uri="{28A0092B-C50C-407E-A947-70E740481C1C}">
                <a14:useLocalDpi xmlns:a14="http://schemas.microsoft.com/office/drawing/2010/main" val="0"/>
              </a:ext>
            </a:extLst>
          </a:blip>
          <a:srcRect/>
          <a:stretch>
            <a:fillRect l="-12000" r="-12000"/>
          </a:stretch>
        </a:blipFill>
      </dgm:spPr>
    </dgm:pt>
    <dgm:pt modelId="{6CAC29F8-4348-4F81-BB33-34A4215506F9}" type="pres">
      <dgm:prSet presAssocID="{47EDDA0A-C31A-4953-A315-DD9E1B0EC249}" presName="txShp" presStyleLbl="node1" presStyleIdx="1" presStyleCnt="2" custScaleX="142022" custLinFactNeighborX="2715" custLinFactNeighborY="-36018">
        <dgm:presLayoutVars>
          <dgm:bulletEnabled val="1"/>
        </dgm:presLayoutVars>
      </dgm:prSet>
      <dgm:spPr/>
    </dgm:pt>
  </dgm:ptLst>
  <dgm:cxnLst>
    <dgm:cxn modelId="{7CC74922-6775-4B66-B735-D755D9A3F6AD}" type="presOf" srcId="{47EDDA0A-C31A-4953-A315-DD9E1B0EC249}" destId="{6CAC29F8-4348-4F81-BB33-34A4215506F9}" srcOrd="0" destOrd="0" presId="urn:microsoft.com/office/officeart/2005/8/layout/vList3"/>
    <dgm:cxn modelId="{1E92308A-4E8B-4792-B67A-55789976D785}" srcId="{37C5A042-D797-4DB6-BD95-772E7C9266FC}" destId="{47EDDA0A-C31A-4953-A315-DD9E1B0EC249}" srcOrd="1" destOrd="0" parTransId="{354B258A-DE90-40A9-A21C-358D67D56C23}" sibTransId="{38DCD723-79A6-4B56-9985-D68D61DF8DA8}"/>
    <dgm:cxn modelId="{8B23B28A-8371-483C-BB3A-97EEDE869130}" type="presOf" srcId="{46B72CEE-9A2D-4647-B4C9-DA313FD068F3}" destId="{B025FAA7-9326-446C-AA82-FFBA47E2F727}" srcOrd="0" destOrd="0" presId="urn:microsoft.com/office/officeart/2005/8/layout/vList3"/>
    <dgm:cxn modelId="{CC49DC8F-F29B-49BF-976F-1CA9BD01EE70}" type="presOf" srcId="{37C5A042-D797-4DB6-BD95-772E7C9266FC}" destId="{0F5FD69F-74A1-4BDA-8A33-16249B521D18}" srcOrd="0" destOrd="0" presId="urn:microsoft.com/office/officeart/2005/8/layout/vList3"/>
    <dgm:cxn modelId="{FDAA3BD2-45EB-4537-9278-F8F85409C941}" srcId="{37C5A042-D797-4DB6-BD95-772E7C9266FC}" destId="{46B72CEE-9A2D-4647-B4C9-DA313FD068F3}" srcOrd="0" destOrd="0" parTransId="{D84E7884-1D39-485F-9490-448725F74A3B}" sibTransId="{AE46B5B0-E0CD-4C31-B9B4-0265A4FC3795}"/>
    <dgm:cxn modelId="{B4F46600-5494-4370-97FF-E536D7CE64B8}" type="presParOf" srcId="{0F5FD69F-74A1-4BDA-8A33-16249B521D18}" destId="{164D6C6A-C474-48B0-8E53-3DC165ADCC46}" srcOrd="0" destOrd="0" presId="urn:microsoft.com/office/officeart/2005/8/layout/vList3"/>
    <dgm:cxn modelId="{7A0DA84E-9ED9-4DF7-8FBF-F4A88D32C62F}" type="presParOf" srcId="{164D6C6A-C474-48B0-8E53-3DC165ADCC46}" destId="{AF08D315-F5F7-468C-9F1A-604CEC4C9CD4}" srcOrd="0" destOrd="0" presId="urn:microsoft.com/office/officeart/2005/8/layout/vList3"/>
    <dgm:cxn modelId="{6DC881B0-4ADD-423D-92C7-E9261B52D692}" type="presParOf" srcId="{164D6C6A-C474-48B0-8E53-3DC165ADCC46}" destId="{B025FAA7-9326-446C-AA82-FFBA47E2F727}" srcOrd="1" destOrd="0" presId="urn:microsoft.com/office/officeart/2005/8/layout/vList3"/>
    <dgm:cxn modelId="{A002BD98-B5B2-4CCB-B95F-875BBD4C4102}" type="presParOf" srcId="{0F5FD69F-74A1-4BDA-8A33-16249B521D18}" destId="{31C6BC3F-0308-47FD-A624-922F743C8284}" srcOrd="1" destOrd="0" presId="urn:microsoft.com/office/officeart/2005/8/layout/vList3"/>
    <dgm:cxn modelId="{C4E812E6-E49B-4AD7-81F3-634FE44FA2DB}" type="presParOf" srcId="{0F5FD69F-74A1-4BDA-8A33-16249B521D18}" destId="{DAF51AB0-3640-497E-AC62-E89DF43DC774}" srcOrd="2" destOrd="0" presId="urn:microsoft.com/office/officeart/2005/8/layout/vList3"/>
    <dgm:cxn modelId="{D16EAEC3-3C9A-42A7-A5BC-111022E98855}" type="presParOf" srcId="{DAF51AB0-3640-497E-AC62-E89DF43DC774}" destId="{381FD298-C7E9-48DD-813D-0A25F9FE0B8B}" srcOrd="0" destOrd="0" presId="urn:microsoft.com/office/officeart/2005/8/layout/vList3"/>
    <dgm:cxn modelId="{F3A5D0D9-8EA3-4551-828E-19094B21A1B7}" type="presParOf" srcId="{DAF51AB0-3640-497E-AC62-E89DF43DC774}" destId="{6CAC29F8-4348-4F81-BB33-34A4215506F9}" srcOrd="1" destOrd="0" presId="urn:microsoft.com/office/officeart/2005/8/layout/vList3"/>
  </dgm:cxnLst>
  <dgm:bg>
    <a:noFill/>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80B1CBF-B63E-4E9A-AB7E-15F3110FCFE2}"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419380E6-CCD3-4BB8-AA58-66DEA9428D70}">
      <dgm:prSet phldrT="[Text]"/>
      <dgm:spPr/>
      <dgm:t>
        <a:bodyPr/>
        <a:lstStyle/>
        <a:p>
          <a:r>
            <a:rPr lang="en-US" dirty="0">
              <a:solidFill>
                <a:srgbClr val="1A3468"/>
              </a:solidFill>
            </a:rPr>
            <a:t>Disaster</a:t>
          </a:r>
        </a:p>
      </dgm:t>
    </dgm:pt>
    <dgm:pt modelId="{7EF11D95-E196-42FC-A9B4-090195354CFC}" type="parTrans" cxnId="{07F5E66A-A717-4C0E-AD1D-5C6603ADA23C}">
      <dgm:prSet/>
      <dgm:spPr/>
      <dgm:t>
        <a:bodyPr/>
        <a:lstStyle/>
        <a:p>
          <a:endParaRPr lang="en-US"/>
        </a:p>
      </dgm:t>
    </dgm:pt>
    <dgm:pt modelId="{D928B320-C463-4B3F-BE5E-9CD905960BD0}" type="sibTrans" cxnId="{07F5E66A-A717-4C0E-AD1D-5C6603ADA23C}">
      <dgm:prSet/>
      <dgm:spPr>
        <a:solidFill>
          <a:srgbClr val="C00000"/>
        </a:solidFill>
      </dgm:spPr>
      <dgm:t>
        <a:bodyPr/>
        <a:lstStyle/>
        <a:p>
          <a:endParaRPr lang="en-US"/>
        </a:p>
      </dgm:t>
    </dgm:pt>
    <dgm:pt modelId="{75571EB1-CB81-4840-A35D-93FC698593DE}">
      <dgm:prSet phldrT="[Text]"/>
      <dgm:spPr/>
      <dgm:t>
        <a:bodyPr/>
        <a:lstStyle/>
        <a:p>
          <a:r>
            <a:rPr lang="en-US" dirty="0"/>
            <a:t>Response</a:t>
          </a:r>
        </a:p>
      </dgm:t>
    </dgm:pt>
    <dgm:pt modelId="{7CC7E676-516D-4DF6-9426-CDEE80F209FA}" type="parTrans" cxnId="{BD88A68E-96AA-4AF5-B32D-174E84A02CBC}">
      <dgm:prSet/>
      <dgm:spPr/>
      <dgm:t>
        <a:bodyPr/>
        <a:lstStyle/>
        <a:p>
          <a:endParaRPr lang="en-US"/>
        </a:p>
      </dgm:t>
    </dgm:pt>
    <dgm:pt modelId="{EA13DE41-53C6-4488-BC0D-20B05E8437D0}" type="sibTrans" cxnId="{BD88A68E-96AA-4AF5-B32D-174E84A02CBC}">
      <dgm:prSet/>
      <dgm:spPr>
        <a:solidFill>
          <a:srgbClr val="C00000"/>
        </a:solidFill>
      </dgm:spPr>
      <dgm:t>
        <a:bodyPr/>
        <a:lstStyle/>
        <a:p>
          <a:endParaRPr lang="en-US"/>
        </a:p>
      </dgm:t>
    </dgm:pt>
    <dgm:pt modelId="{8F2A643C-0F4F-480A-850E-5940C014C7B9}">
      <dgm:prSet phldrT="[Text]"/>
      <dgm:spPr/>
      <dgm:t>
        <a:bodyPr/>
        <a:lstStyle/>
        <a:p>
          <a:r>
            <a:rPr lang="en-US" dirty="0"/>
            <a:t>Recovery</a:t>
          </a:r>
        </a:p>
      </dgm:t>
    </dgm:pt>
    <dgm:pt modelId="{732335CD-6787-4247-9E21-77B6EF74FE04}" type="parTrans" cxnId="{06FC5E79-D1AE-47FA-ADD0-BF58DE0F4A7F}">
      <dgm:prSet/>
      <dgm:spPr/>
      <dgm:t>
        <a:bodyPr/>
        <a:lstStyle/>
        <a:p>
          <a:endParaRPr lang="en-US"/>
        </a:p>
      </dgm:t>
    </dgm:pt>
    <dgm:pt modelId="{0895C347-374F-45C2-B315-CD51C0FC12CF}" type="sibTrans" cxnId="{06FC5E79-D1AE-47FA-ADD0-BF58DE0F4A7F}">
      <dgm:prSet/>
      <dgm:spPr>
        <a:solidFill>
          <a:srgbClr val="C00000"/>
        </a:solidFill>
      </dgm:spPr>
      <dgm:t>
        <a:bodyPr/>
        <a:lstStyle/>
        <a:p>
          <a:endParaRPr lang="en-US"/>
        </a:p>
      </dgm:t>
    </dgm:pt>
    <dgm:pt modelId="{FD188C20-477B-4042-89FE-0F723B188CAB}">
      <dgm:prSet phldrT="[Text]"/>
      <dgm:spPr/>
      <dgm:t>
        <a:bodyPr/>
        <a:lstStyle/>
        <a:p>
          <a:r>
            <a:rPr lang="en-US" dirty="0"/>
            <a:t>Preparedness</a:t>
          </a:r>
        </a:p>
      </dgm:t>
    </dgm:pt>
    <dgm:pt modelId="{673FD439-AEFA-4A72-BB84-EC37DD8DBDE1}" type="parTrans" cxnId="{6376A6FC-2515-4B75-B73E-9992C78D1997}">
      <dgm:prSet/>
      <dgm:spPr/>
      <dgm:t>
        <a:bodyPr/>
        <a:lstStyle/>
        <a:p>
          <a:endParaRPr lang="en-US"/>
        </a:p>
      </dgm:t>
    </dgm:pt>
    <dgm:pt modelId="{572819DF-19E6-4C99-B9E2-CDA99180CE90}" type="sibTrans" cxnId="{6376A6FC-2515-4B75-B73E-9992C78D1997}">
      <dgm:prSet/>
      <dgm:spPr>
        <a:solidFill>
          <a:srgbClr val="C00000"/>
        </a:solidFill>
      </dgm:spPr>
      <dgm:t>
        <a:bodyPr/>
        <a:lstStyle/>
        <a:p>
          <a:endParaRPr lang="en-US"/>
        </a:p>
      </dgm:t>
    </dgm:pt>
    <dgm:pt modelId="{C7CA41BE-9535-44A9-A827-227B20944A96}" type="pres">
      <dgm:prSet presAssocID="{980B1CBF-B63E-4E9A-AB7E-15F3110FCFE2}" presName="cycle" presStyleCnt="0">
        <dgm:presLayoutVars>
          <dgm:dir/>
          <dgm:resizeHandles val="exact"/>
        </dgm:presLayoutVars>
      </dgm:prSet>
      <dgm:spPr/>
    </dgm:pt>
    <dgm:pt modelId="{9007968E-4D0B-4A59-AC50-94C5BC48D9E1}" type="pres">
      <dgm:prSet presAssocID="{419380E6-CCD3-4BB8-AA58-66DEA9428D70}" presName="dummy" presStyleCnt="0"/>
      <dgm:spPr/>
    </dgm:pt>
    <dgm:pt modelId="{9CB87D3A-F4D8-494D-8ACD-FA06722B73EA}" type="pres">
      <dgm:prSet presAssocID="{419380E6-CCD3-4BB8-AA58-66DEA9428D70}" presName="node" presStyleLbl="revTx" presStyleIdx="0" presStyleCnt="4">
        <dgm:presLayoutVars>
          <dgm:bulletEnabled val="1"/>
        </dgm:presLayoutVars>
      </dgm:prSet>
      <dgm:spPr/>
    </dgm:pt>
    <dgm:pt modelId="{69273BE0-64EC-41BC-AFE2-1D74506F7B67}" type="pres">
      <dgm:prSet presAssocID="{D928B320-C463-4B3F-BE5E-9CD905960BD0}" presName="sibTrans" presStyleLbl="node1" presStyleIdx="0" presStyleCnt="4"/>
      <dgm:spPr/>
    </dgm:pt>
    <dgm:pt modelId="{771A65A0-F25F-4F6E-9D82-D8EA981E9CF4}" type="pres">
      <dgm:prSet presAssocID="{75571EB1-CB81-4840-A35D-93FC698593DE}" presName="dummy" presStyleCnt="0"/>
      <dgm:spPr/>
    </dgm:pt>
    <dgm:pt modelId="{D5E75582-5F26-4926-A581-4E34F8CAAC30}" type="pres">
      <dgm:prSet presAssocID="{75571EB1-CB81-4840-A35D-93FC698593DE}" presName="node" presStyleLbl="revTx" presStyleIdx="1" presStyleCnt="4">
        <dgm:presLayoutVars>
          <dgm:bulletEnabled val="1"/>
        </dgm:presLayoutVars>
      </dgm:prSet>
      <dgm:spPr/>
    </dgm:pt>
    <dgm:pt modelId="{6E2919BA-6D7F-40F8-8738-9A0203607213}" type="pres">
      <dgm:prSet presAssocID="{EA13DE41-53C6-4488-BC0D-20B05E8437D0}" presName="sibTrans" presStyleLbl="node1" presStyleIdx="1" presStyleCnt="4"/>
      <dgm:spPr/>
    </dgm:pt>
    <dgm:pt modelId="{0DC0CDF6-E339-406E-8B2B-AF912B7355AF}" type="pres">
      <dgm:prSet presAssocID="{8F2A643C-0F4F-480A-850E-5940C014C7B9}" presName="dummy" presStyleCnt="0"/>
      <dgm:spPr/>
    </dgm:pt>
    <dgm:pt modelId="{3ED510CD-311E-419A-8123-6C26F92C51DF}" type="pres">
      <dgm:prSet presAssocID="{8F2A643C-0F4F-480A-850E-5940C014C7B9}" presName="node" presStyleLbl="revTx" presStyleIdx="2" presStyleCnt="4">
        <dgm:presLayoutVars>
          <dgm:bulletEnabled val="1"/>
        </dgm:presLayoutVars>
      </dgm:prSet>
      <dgm:spPr/>
    </dgm:pt>
    <dgm:pt modelId="{2A02B885-DEE6-4850-87DE-A418145F09C3}" type="pres">
      <dgm:prSet presAssocID="{0895C347-374F-45C2-B315-CD51C0FC12CF}" presName="sibTrans" presStyleLbl="node1" presStyleIdx="2" presStyleCnt="4"/>
      <dgm:spPr/>
    </dgm:pt>
    <dgm:pt modelId="{34C5F7F9-5603-476E-8FC4-E98482497815}" type="pres">
      <dgm:prSet presAssocID="{FD188C20-477B-4042-89FE-0F723B188CAB}" presName="dummy" presStyleCnt="0"/>
      <dgm:spPr/>
    </dgm:pt>
    <dgm:pt modelId="{D5B21AEB-FD49-4602-897F-9C14FE929680}" type="pres">
      <dgm:prSet presAssocID="{FD188C20-477B-4042-89FE-0F723B188CAB}" presName="node" presStyleLbl="revTx" presStyleIdx="3" presStyleCnt="4">
        <dgm:presLayoutVars>
          <dgm:bulletEnabled val="1"/>
        </dgm:presLayoutVars>
      </dgm:prSet>
      <dgm:spPr/>
    </dgm:pt>
    <dgm:pt modelId="{B177A145-4295-4CC2-874A-705DF2F850BE}" type="pres">
      <dgm:prSet presAssocID="{572819DF-19E6-4C99-B9E2-CDA99180CE90}" presName="sibTrans" presStyleLbl="node1" presStyleIdx="3" presStyleCnt="4"/>
      <dgm:spPr/>
    </dgm:pt>
  </dgm:ptLst>
  <dgm:cxnLst>
    <dgm:cxn modelId="{9975F827-CFDB-49A5-88A0-FB594CB39421}" type="presOf" srcId="{8F2A643C-0F4F-480A-850E-5940C014C7B9}" destId="{3ED510CD-311E-419A-8123-6C26F92C51DF}" srcOrd="0" destOrd="0" presId="urn:microsoft.com/office/officeart/2005/8/layout/cycle1"/>
    <dgm:cxn modelId="{5956F361-7B7A-4EF0-A933-859514834251}" type="presOf" srcId="{572819DF-19E6-4C99-B9E2-CDA99180CE90}" destId="{B177A145-4295-4CC2-874A-705DF2F850BE}" srcOrd="0" destOrd="0" presId="urn:microsoft.com/office/officeart/2005/8/layout/cycle1"/>
    <dgm:cxn modelId="{C0CF2263-BBE1-464C-90E6-CDFFD0621AB2}" type="presOf" srcId="{EA13DE41-53C6-4488-BC0D-20B05E8437D0}" destId="{6E2919BA-6D7F-40F8-8738-9A0203607213}" srcOrd="0" destOrd="0" presId="urn:microsoft.com/office/officeart/2005/8/layout/cycle1"/>
    <dgm:cxn modelId="{07F5E66A-A717-4C0E-AD1D-5C6603ADA23C}" srcId="{980B1CBF-B63E-4E9A-AB7E-15F3110FCFE2}" destId="{419380E6-CCD3-4BB8-AA58-66DEA9428D70}" srcOrd="0" destOrd="0" parTransId="{7EF11D95-E196-42FC-A9B4-090195354CFC}" sibTransId="{D928B320-C463-4B3F-BE5E-9CD905960BD0}"/>
    <dgm:cxn modelId="{8EED9C4D-1EBD-4F8A-9C72-D5E72B57A7FC}" type="presOf" srcId="{980B1CBF-B63E-4E9A-AB7E-15F3110FCFE2}" destId="{C7CA41BE-9535-44A9-A827-227B20944A96}" srcOrd="0" destOrd="0" presId="urn:microsoft.com/office/officeart/2005/8/layout/cycle1"/>
    <dgm:cxn modelId="{DF195653-C4EF-4D3D-9BF7-9678FCFAEAD2}" type="presOf" srcId="{D928B320-C463-4B3F-BE5E-9CD905960BD0}" destId="{69273BE0-64EC-41BC-AFE2-1D74506F7B67}" srcOrd="0" destOrd="0" presId="urn:microsoft.com/office/officeart/2005/8/layout/cycle1"/>
    <dgm:cxn modelId="{D44A5576-BE9C-480A-8B07-66E7C9FF418F}" type="presOf" srcId="{75571EB1-CB81-4840-A35D-93FC698593DE}" destId="{D5E75582-5F26-4926-A581-4E34F8CAAC30}" srcOrd="0" destOrd="0" presId="urn:microsoft.com/office/officeart/2005/8/layout/cycle1"/>
    <dgm:cxn modelId="{06FC5E79-D1AE-47FA-ADD0-BF58DE0F4A7F}" srcId="{980B1CBF-B63E-4E9A-AB7E-15F3110FCFE2}" destId="{8F2A643C-0F4F-480A-850E-5940C014C7B9}" srcOrd="2" destOrd="0" parTransId="{732335CD-6787-4247-9E21-77B6EF74FE04}" sibTransId="{0895C347-374F-45C2-B315-CD51C0FC12CF}"/>
    <dgm:cxn modelId="{877BF97C-0F4E-43FE-A5C7-0A00B0908E05}" type="presOf" srcId="{419380E6-CCD3-4BB8-AA58-66DEA9428D70}" destId="{9CB87D3A-F4D8-494D-8ACD-FA06722B73EA}" srcOrd="0" destOrd="0" presId="urn:microsoft.com/office/officeart/2005/8/layout/cycle1"/>
    <dgm:cxn modelId="{BD88A68E-96AA-4AF5-B32D-174E84A02CBC}" srcId="{980B1CBF-B63E-4E9A-AB7E-15F3110FCFE2}" destId="{75571EB1-CB81-4840-A35D-93FC698593DE}" srcOrd="1" destOrd="0" parTransId="{7CC7E676-516D-4DF6-9426-CDEE80F209FA}" sibTransId="{EA13DE41-53C6-4488-BC0D-20B05E8437D0}"/>
    <dgm:cxn modelId="{F9F693A4-E18E-41C2-8970-F99BF7982851}" type="presOf" srcId="{FD188C20-477B-4042-89FE-0F723B188CAB}" destId="{D5B21AEB-FD49-4602-897F-9C14FE929680}" srcOrd="0" destOrd="0" presId="urn:microsoft.com/office/officeart/2005/8/layout/cycle1"/>
    <dgm:cxn modelId="{6376A6FC-2515-4B75-B73E-9992C78D1997}" srcId="{980B1CBF-B63E-4E9A-AB7E-15F3110FCFE2}" destId="{FD188C20-477B-4042-89FE-0F723B188CAB}" srcOrd="3" destOrd="0" parTransId="{673FD439-AEFA-4A72-BB84-EC37DD8DBDE1}" sibTransId="{572819DF-19E6-4C99-B9E2-CDA99180CE90}"/>
    <dgm:cxn modelId="{0A63E8FE-CE88-4684-B36C-51134B642F56}" type="presOf" srcId="{0895C347-374F-45C2-B315-CD51C0FC12CF}" destId="{2A02B885-DEE6-4850-87DE-A418145F09C3}" srcOrd="0" destOrd="0" presId="urn:microsoft.com/office/officeart/2005/8/layout/cycle1"/>
    <dgm:cxn modelId="{5D68AB44-EF27-48CE-AE2E-76D17AAA4B76}" type="presParOf" srcId="{C7CA41BE-9535-44A9-A827-227B20944A96}" destId="{9007968E-4D0B-4A59-AC50-94C5BC48D9E1}" srcOrd="0" destOrd="0" presId="urn:microsoft.com/office/officeart/2005/8/layout/cycle1"/>
    <dgm:cxn modelId="{9E95D51C-4CCA-4536-9CE2-0B415E958C64}" type="presParOf" srcId="{C7CA41BE-9535-44A9-A827-227B20944A96}" destId="{9CB87D3A-F4D8-494D-8ACD-FA06722B73EA}" srcOrd="1" destOrd="0" presId="urn:microsoft.com/office/officeart/2005/8/layout/cycle1"/>
    <dgm:cxn modelId="{B70BFA2B-3715-4230-B890-61AD120EF7AD}" type="presParOf" srcId="{C7CA41BE-9535-44A9-A827-227B20944A96}" destId="{69273BE0-64EC-41BC-AFE2-1D74506F7B67}" srcOrd="2" destOrd="0" presId="urn:microsoft.com/office/officeart/2005/8/layout/cycle1"/>
    <dgm:cxn modelId="{145C2441-5FBA-4EAA-9B9E-6D47C5DAE39E}" type="presParOf" srcId="{C7CA41BE-9535-44A9-A827-227B20944A96}" destId="{771A65A0-F25F-4F6E-9D82-D8EA981E9CF4}" srcOrd="3" destOrd="0" presId="urn:microsoft.com/office/officeart/2005/8/layout/cycle1"/>
    <dgm:cxn modelId="{3929AB22-9402-4459-8F72-600BB4BFCCAA}" type="presParOf" srcId="{C7CA41BE-9535-44A9-A827-227B20944A96}" destId="{D5E75582-5F26-4926-A581-4E34F8CAAC30}" srcOrd="4" destOrd="0" presId="urn:microsoft.com/office/officeart/2005/8/layout/cycle1"/>
    <dgm:cxn modelId="{B0AD1EF1-34FF-4350-960A-736DC2A52E43}" type="presParOf" srcId="{C7CA41BE-9535-44A9-A827-227B20944A96}" destId="{6E2919BA-6D7F-40F8-8738-9A0203607213}" srcOrd="5" destOrd="0" presId="urn:microsoft.com/office/officeart/2005/8/layout/cycle1"/>
    <dgm:cxn modelId="{1E63DBF2-70E0-4D1A-819B-75B56687A1E8}" type="presParOf" srcId="{C7CA41BE-9535-44A9-A827-227B20944A96}" destId="{0DC0CDF6-E339-406E-8B2B-AF912B7355AF}" srcOrd="6" destOrd="0" presId="urn:microsoft.com/office/officeart/2005/8/layout/cycle1"/>
    <dgm:cxn modelId="{B33BF7E7-859D-48FB-95C4-29F263B4E8CF}" type="presParOf" srcId="{C7CA41BE-9535-44A9-A827-227B20944A96}" destId="{3ED510CD-311E-419A-8123-6C26F92C51DF}" srcOrd="7" destOrd="0" presId="urn:microsoft.com/office/officeart/2005/8/layout/cycle1"/>
    <dgm:cxn modelId="{BE9FC9B3-4AA8-4297-A03E-79776B8B9E1B}" type="presParOf" srcId="{C7CA41BE-9535-44A9-A827-227B20944A96}" destId="{2A02B885-DEE6-4850-87DE-A418145F09C3}" srcOrd="8" destOrd="0" presId="urn:microsoft.com/office/officeart/2005/8/layout/cycle1"/>
    <dgm:cxn modelId="{4AD5E491-F8F2-402D-80D1-A202F079CF69}" type="presParOf" srcId="{C7CA41BE-9535-44A9-A827-227B20944A96}" destId="{34C5F7F9-5603-476E-8FC4-E98482497815}" srcOrd="9" destOrd="0" presId="urn:microsoft.com/office/officeart/2005/8/layout/cycle1"/>
    <dgm:cxn modelId="{13901A8A-16A6-4402-92EC-2746A9B814A6}" type="presParOf" srcId="{C7CA41BE-9535-44A9-A827-227B20944A96}" destId="{D5B21AEB-FD49-4602-897F-9C14FE929680}" srcOrd="10" destOrd="0" presId="urn:microsoft.com/office/officeart/2005/8/layout/cycle1"/>
    <dgm:cxn modelId="{2E1380C3-893C-4FA9-A83C-8AA74D05B254}" type="presParOf" srcId="{C7CA41BE-9535-44A9-A827-227B20944A96}" destId="{B177A145-4295-4CC2-874A-705DF2F850BE}" srcOrd="11" destOrd="0" presId="urn:microsoft.com/office/officeart/2005/8/layout/cycle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AA3DE40-2FAF-430E-B1FE-4020EE1E991C}" type="doc">
      <dgm:prSet loTypeId="urn:microsoft.com/office/officeart/2005/8/layout/hProcess9" loCatId="process" qsTypeId="urn:microsoft.com/office/officeart/2005/8/quickstyle/simple1" qsCatId="simple" csTypeId="urn:microsoft.com/office/officeart/2005/8/colors/accent1_2" csCatId="accent1" phldr="1"/>
      <dgm:spPr/>
    </dgm:pt>
    <dgm:pt modelId="{F7BF8224-ED0F-4EC9-B4E5-F797E9A3C14E}">
      <dgm:prSet phldrT="[Text]"/>
      <dgm:spPr>
        <a:blipFill rotWithShape="0">
          <a:blip xmlns:r="http://schemas.openxmlformats.org/officeDocument/2006/relationships" r:embed="rId1"/>
          <a:stretch>
            <a:fillRect/>
          </a:stretch>
        </a:blipFill>
      </dgm:spPr>
      <dgm:t>
        <a:bodyPr/>
        <a:lstStyle/>
        <a:p>
          <a:endParaRPr lang="en-US" dirty="0">
            <a:solidFill>
              <a:srgbClr val="C00000"/>
            </a:solidFill>
          </a:endParaRPr>
        </a:p>
      </dgm:t>
    </dgm:pt>
    <dgm:pt modelId="{9C252278-37AF-47CD-A5CE-8E8782D87812}" type="parTrans" cxnId="{614F867D-CF55-4E1E-9D2E-BA1BEA72C522}">
      <dgm:prSet/>
      <dgm:spPr/>
      <dgm:t>
        <a:bodyPr/>
        <a:lstStyle/>
        <a:p>
          <a:endParaRPr lang="en-US"/>
        </a:p>
      </dgm:t>
    </dgm:pt>
    <dgm:pt modelId="{06DC5995-034F-4A98-BE71-B772EC4281A4}" type="sibTrans" cxnId="{614F867D-CF55-4E1E-9D2E-BA1BEA72C522}">
      <dgm:prSet/>
      <dgm:spPr/>
      <dgm:t>
        <a:bodyPr/>
        <a:lstStyle/>
        <a:p>
          <a:endParaRPr lang="en-US"/>
        </a:p>
      </dgm:t>
    </dgm:pt>
    <dgm:pt modelId="{CEB70E19-3A68-4508-A0C5-540A8919D47F}">
      <dgm:prSet phldrT="[Text]"/>
      <dgm:spPr>
        <a:blipFill rotWithShape="0">
          <a:blip xmlns:r="http://schemas.openxmlformats.org/officeDocument/2006/relationships" r:embed="rId2"/>
          <a:stretch>
            <a:fillRect/>
          </a:stretch>
        </a:blipFill>
      </dgm:spPr>
      <dgm:t>
        <a:bodyPr/>
        <a:lstStyle/>
        <a:p>
          <a:endParaRPr lang="en-US" dirty="0"/>
        </a:p>
      </dgm:t>
    </dgm:pt>
    <dgm:pt modelId="{56054C52-8544-4E53-95C2-EFEECCF0C1EB}" type="parTrans" cxnId="{8698FBB2-E338-4892-B19B-8995A8C0E1CD}">
      <dgm:prSet/>
      <dgm:spPr/>
      <dgm:t>
        <a:bodyPr/>
        <a:lstStyle/>
        <a:p>
          <a:endParaRPr lang="en-US"/>
        </a:p>
      </dgm:t>
    </dgm:pt>
    <dgm:pt modelId="{EAAB1DB9-7927-449E-AB3A-A225C2992C35}" type="sibTrans" cxnId="{8698FBB2-E338-4892-B19B-8995A8C0E1CD}">
      <dgm:prSet/>
      <dgm:spPr/>
      <dgm:t>
        <a:bodyPr/>
        <a:lstStyle/>
        <a:p>
          <a:endParaRPr lang="en-US"/>
        </a:p>
      </dgm:t>
    </dgm:pt>
    <dgm:pt modelId="{EB7E1516-FB58-48CE-BAC4-B75D09972B00}">
      <dgm:prSet phldrT="[Text]"/>
      <dgm:spPr>
        <a:blipFill rotWithShape="0">
          <a:blip xmlns:r="http://schemas.openxmlformats.org/officeDocument/2006/relationships" r:embed="rId3"/>
          <a:stretch>
            <a:fillRect/>
          </a:stretch>
        </a:blipFill>
      </dgm:spPr>
      <dgm:t>
        <a:bodyPr/>
        <a:lstStyle/>
        <a:p>
          <a:endParaRPr lang="en-US" dirty="0"/>
        </a:p>
      </dgm:t>
    </dgm:pt>
    <dgm:pt modelId="{7C3DCF90-7833-40E1-A905-766865AE50FC}" type="parTrans" cxnId="{C2FFB71D-37E9-46C9-B8B2-88067CDE9603}">
      <dgm:prSet/>
      <dgm:spPr/>
      <dgm:t>
        <a:bodyPr/>
        <a:lstStyle/>
        <a:p>
          <a:endParaRPr lang="en-US"/>
        </a:p>
      </dgm:t>
    </dgm:pt>
    <dgm:pt modelId="{C01E5B36-3249-4952-899D-F09FF181BD54}" type="sibTrans" cxnId="{C2FFB71D-37E9-46C9-B8B2-88067CDE9603}">
      <dgm:prSet/>
      <dgm:spPr/>
      <dgm:t>
        <a:bodyPr/>
        <a:lstStyle/>
        <a:p>
          <a:endParaRPr lang="en-US"/>
        </a:p>
      </dgm:t>
    </dgm:pt>
    <dgm:pt modelId="{C3873D56-C409-43CB-868C-BD16B9ED5427}" type="pres">
      <dgm:prSet presAssocID="{CAA3DE40-2FAF-430E-B1FE-4020EE1E991C}" presName="CompostProcess" presStyleCnt="0">
        <dgm:presLayoutVars>
          <dgm:dir/>
          <dgm:resizeHandles val="exact"/>
        </dgm:presLayoutVars>
      </dgm:prSet>
      <dgm:spPr/>
    </dgm:pt>
    <dgm:pt modelId="{EF0855D4-F200-4404-9448-56896FB2A3BD}" type="pres">
      <dgm:prSet presAssocID="{CAA3DE40-2FAF-430E-B1FE-4020EE1E991C}" presName="arrow" presStyleLbl="bgShp" presStyleIdx="0" presStyleCnt="1" custLinFactNeighborX="-1285" custLinFactNeighborY="3152"/>
      <dgm:spPr>
        <a:solidFill>
          <a:srgbClr val="E5BE9B"/>
        </a:solidFill>
      </dgm:spPr>
    </dgm:pt>
    <dgm:pt modelId="{DDEF4C05-AC78-4B66-ACEC-8D478CFDB09B}" type="pres">
      <dgm:prSet presAssocID="{CAA3DE40-2FAF-430E-B1FE-4020EE1E991C}" presName="linearProcess" presStyleCnt="0"/>
      <dgm:spPr/>
    </dgm:pt>
    <dgm:pt modelId="{F8F4E857-CBAA-4EBB-9210-C8E236E7E34C}" type="pres">
      <dgm:prSet presAssocID="{F7BF8224-ED0F-4EC9-B4E5-F797E9A3C14E}" presName="textNode" presStyleLbl="node1" presStyleIdx="0" presStyleCnt="3">
        <dgm:presLayoutVars>
          <dgm:bulletEnabled val="1"/>
        </dgm:presLayoutVars>
      </dgm:prSet>
      <dgm:spPr/>
    </dgm:pt>
    <dgm:pt modelId="{BA73D514-31B5-4F50-A853-D1722BCC1020}" type="pres">
      <dgm:prSet presAssocID="{06DC5995-034F-4A98-BE71-B772EC4281A4}" presName="sibTrans" presStyleCnt="0"/>
      <dgm:spPr/>
    </dgm:pt>
    <dgm:pt modelId="{191397B7-F31C-4C04-B807-B5DBD27BA0BE}" type="pres">
      <dgm:prSet presAssocID="{CEB70E19-3A68-4508-A0C5-540A8919D47F}" presName="textNode" presStyleLbl="node1" presStyleIdx="1" presStyleCnt="3">
        <dgm:presLayoutVars>
          <dgm:bulletEnabled val="1"/>
        </dgm:presLayoutVars>
      </dgm:prSet>
      <dgm:spPr/>
    </dgm:pt>
    <dgm:pt modelId="{4F56428F-9992-4EA9-90A7-81C9EC407BC0}" type="pres">
      <dgm:prSet presAssocID="{EAAB1DB9-7927-449E-AB3A-A225C2992C35}" presName="sibTrans" presStyleCnt="0"/>
      <dgm:spPr/>
    </dgm:pt>
    <dgm:pt modelId="{153F9710-747F-4479-B484-0289C07D9713}" type="pres">
      <dgm:prSet presAssocID="{EB7E1516-FB58-48CE-BAC4-B75D09972B00}" presName="textNode" presStyleLbl="node1" presStyleIdx="2" presStyleCnt="3">
        <dgm:presLayoutVars>
          <dgm:bulletEnabled val="1"/>
        </dgm:presLayoutVars>
      </dgm:prSet>
      <dgm:spPr/>
    </dgm:pt>
  </dgm:ptLst>
  <dgm:cxnLst>
    <dgm:cxn modelId="{C2FFB71D-37E9-46C9-B8B2-88067CDE9603}" srcId="{CAA3DE40-2FAF-430E-B1FE-4020EE1E991C}" destId="{EB7E1516-FB58-48CE-BAC4-B75D09972B00}" srcOrd="2" destOrd="0" parTransId="{7C3DCF90-7833-40E1-A905-766865AE50FC}" sibTransId="{C01E5B36-3249-4952-899D-F09FF181BD54}"/>
    <dgm:cxn modelId="{23D55628-553D-43D0-BD95-C31D69799C0E}" type="presOf" srcId="{EB7E1516-FB58-48CE-BAC4-B75D09972B00}" destId="{153F9710-747F-4479-B484-0289C07D9713}" srcOrd="0" destOrd="0" presId="urn:microsoft.com/office/officeart/2005/8/layout/hProcess9"/>
    <dgm:cxn modelId="{2E5AC07A-1CB7-4F8F-9AE3-0CD1260DC57E}" type="presOf" srcId="{F7BF8224-ED0F-4EC9-B4E5-F797E9A3C14E}" destId="{F8F4E857-CBAA-4EBB-9210-C8E236E7E34C}" srcOrd="0" destOrd="0" presId="urn:microsoft.com/office/officeart/2005/8/layout/hProcess9"/>
    <dgm:cxn modelId="{564CEF7B-24BC-44FD-A658-E6EDD6FE9321}" type="presOf" srcId="{CAA3DE40-2FAF-430E-B1FE-4020EE1E991C}" destId="{C3873D56-C409-43CB-868C-BD16B9ED5427}" srcOrd="0" destOrd="0" presId="urn:microsoft.com/office/officeart/2005/8/layout/hProcess9"/>
    <dgm:cxn modelId="{614F867D-CF55-4E1E-9D2E-BA1BEA72C522}" srcId="{CAA3DE40-2FAF-430E-B1FE-4020EE1E991C}" destId="{F7BF8224-ED0F-4EC9-B4E5-F797E9A3C14E}" srcOrd="0" destOrd="0" parTransId="{9C252278-37AF-47CD-A5CE-8E8782D87812}" sibTransId="{06DC5995-034F-4A98-BE71-B772EC4281A4}"/>
    <dgm:cxn modelId="{8698FBB2-E338-4892-B19B-8995A8C0E1CD}" srcId="{CAA3DE40-2FAF-430E-B1FE-4020EE1E991C}" destId="{CEB70E19-3A68-4508-A0C5-540A8919D47F}" srcOrd="1" destOrd="0" parTransId="{56054C52-8544-4E53-95C2-EFEECCF0C1EB}" sibTransId="{EAAB1DB9-7927-449E-AB3A-A225C2992C35}"/>
    <dgm:cxn modelId="{890A92BE-27E6-4E03-9700-08D5D75B78B1}" type="presOf" srcId="{CEB70E19-3A68-4508-A0C5-540A8919D47F}" destId="{191397B7-F31C-4C04-B807-B5DBD27BA0BE}" srcOrd="0" destOrd="0" presId="urn:microsoft.com/office/officeart/2005/8/layout/hProcess9"/>
    <dgm:cxn modelId="{8249DD47-4FC7-4BA5-93E6-7EACA5DAD8E0}" type="presParOf" srcId="{C3873D56-C409-43CB-868C-BD16B9ED5427}" destId="{EF0855D4-F200-4404-9448-56896FB2A3BD}" srcOrd="0" destOrd="0" presId="urn:microsoft.com/office/officeart/2005/8/layout/hProcess9"/>
    <dgm:cxn modelId="{5D26CABE-1ABA-4A3B-BA67-753E0F3E26C4}" type="presParOf" srcId="{C3873D56-C409-43CB-868C-BD16B9ED5427}" destId="{DDEF4C05-AC78-4B66-ACEC-8D478CFDB09B}" srcOrd="1" destOrd="0" presId="urn:microsoft.com/office/officeart/2005/8/layout/hProcess9"/>
    <dgm:cxn modelId="{671B779D-05A7-4A8F-9060-F6525F966D6D}" type="presParOf" srcId="{DDEF4C05-AC78-4B66-ACEC-8D478CFDB09B}" destId="{F8F4E857-CBAA-4EBB-9210-C8E236E7E34C}" srcOrd="0" destOrd="0" presId="urn:microsoft.com/office/officeart/2005/8/layout/hProcess9"/>
    <dgm:cxn modelId="{B21F20AC-2834-4379-B47B-BBEFEFF0C85C}" type="presParOf" srcId="{DDEF4C05-AC78-4B66-ACEC-8D478CFDB09B}" destId="{BA73D514-31B5-4F50-A853-D1722BCC1020}" srcOrd="1" destOrd="0" presId="urn:microsoft.com/office/officeart/2005/8/layout/hProcess9"/>
    <dgm:cxn modelId="{68C2329F-008B-4511-B8C4-72D1ACF21473}" type="presParOf" srcId="{DDEF4C05-AC78-4B66-ACEC-8D478CFDB09B}" destId="{191397B7-F31C-4C04-B807-B5DBD27BA0BE}" srcOrd="2" destOrd="0" presId="urn:microsoft.com/office/officeart/2005/8/layout/hProcess9"/>
    <dgm:cxn modelId="{68D97EB9-1258-4285-AD36-47F9E28076B8}" type="presParOf" srcId="{DDEF4C05-AC78-4B66-ACEC-8D478CFDB09B}" destId="{4F56428F-9992-4EA9-90A7-81C9EC407BC0}" srcOrd="3" destOrd="0" presId="urn:microsoft.com/office/officeart/2005/8/layout/hProcess9"/>
    <dgm:cxn modelId="{5278AA8F-FB76-48BC-981D-0943740B982B}" type="presParOf" srcId="{DDEF4C05-AC78-4B66-ACEC-8D478CFDB09B}" destId="{153F9710-747F-4479-B484-0289C07D9713}"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3FA34DE-145C-4017-A981-B97D66FB5854}" type="doc">
      <dgm:prSet loTypeId="urn:microsoft.com/office/officeart/2005/8/layout/radial4" loCatId="relationship" qsTypeId="urn:microsoft.com/office/officeart/2005/8/quickstyle/3d1" qsCatId="3D" csTypeId="urn:microsoft.com/office/officeart/2005/8/colors/accent1_2" csCatId="accent1" phldr="1"/>
      <dgm:spPr/>
      <dgm:t>
        <a:bodyPr/>
        <a:lstStyle/>
        <a:p>
          <a:endParaRPr lang="en-US"/>
        </a:p>
      </dgm:t>
    </dgm:pt>
    <dgm:pt modelId="{61DD30E5-15E7-43CF-872E-474901018930}">
      <dgm:prSet custT="1"/>
      <dgm:spPr>
        <a:solidFill>
          <a:srgbClr val="00B0F0"/>
        </a:solidFill>
      </dgm:spPr>
      <dgm:t>
        <a:bodyPr/>
        <a:lstStyle/>
        <a:p>
          <a:pPr marL="0" indent="0" rtl="0"/>
          <a:r>
            <a:rPr lang="en-US" sz="1600" b="1" u="none" dirty="0">
              <a:solidFill>
                <a:schemeClr val="bg2"/>
              </a:solidFill>
            </a:rPr>
            <a:t>HMP Planning Process</a:t>
          </a:r>
          <a:endParaRPr lang="en-US" sz="1600" u="none" dirty="0">
            <a:solidFill>
              <a:schemeClr val="bg2"/>
            </a:solidFill>
          </a:endParaRPr>
        </a:p>
      </dgm:t>
    </dgm:pt>
    <dgm:pt modelId="{45704338-B2EF-46A7-B8D7-10E3AAB40452}" type="parTrans" cxnId="{C3DBB4FB-B47C-4052-ABCF-A19313123756}">
      <dgm:prSet/>
      <dgm:spPr/>
      <dgm:t>
        <a:bodyPr/>
        <a:lstStyle/>
        <a:p>
          <a:endParaRPr lang="en-US" u="none">
            <a:solidFill>
              <a:schemeClr val="bg2"/>
            </a:solidFill>
          </a:endParaRPr>
        </a:p>
      </dgm:t>
    </dgm:pt>
    <dgm:pt modelId="{6E67DAEE-5B88-43C8-BB87-A91843129DA6}" type="sibTrans" cxnId="{C3DBB4FB-B47C-4052-ABCF-A19313123756}">
      <dgm:prSet/>
      <dgm:spPr/>
      <dgm:t>
        <a:bodyPr/>
        <a:lstStyle/>
        <a:p>
          <a:endParaRPr lang="en-US" u="none">
            <a:solidFill>
              <a:schemeClr val="bg2"/>
            </a:solidFill>
          </a:endParaRPr>
        </a:p>
      </dgm:t>
    </dgm:pt>
    <dgm:pt modelId="{98D458F1-B6C5-4D5F-AD2E-7D48938BEA8A}">
      <dgm:prSet custT="1"/>
      <dgm:spPr>
        <a:solidFill>
          <a:srgbClr val="FF0000"/>
        </a:solidFill>
      </dgm:spPr>
      <dgm:t>
        <a:bodyPr/>
        <a:lstStyle/>
        <a:p>
          <a:pPr rtl="0"/>
          <a:r>
            <a:rPr lang="en-US" sz="1600" b="1" u="none" dirty="0">
              <a:solidFill>
                <a:schemeClr val="bg2"/>
              </a:solidFill>
            </a:rPr>
            <a:t>City</a:t>
          </a:r>
          <a:endParaRPr lang="en-US" sz="1600" u="none" dirty="0">
            <a:solidFill>
              <a:schemeClr val="bg2"/>
            </a:solidFill>
          </a:endParaRPr>
        </a:p>
      </dgm:t>
    </dgm:pt>
    <dgm:pt modelId="{8D935610-FC6B-4D03-A3A4-12D7A9A5617A}" type="parTrans" cxnId="{D8ED5589-1733-437E-9FBC-8FBFE67E664B}">
      <dgm:prSet/>
      <dgm:spPr/>
      <dgm:t>
        <a:bodyPr/>
        <a:lstStyle/>
        <a:p>
          <a:endParaRPr lang="en-US" u="none">
            <a:solidFill>
              <a:schemeClr val="bg2"/>
            </a:solidFill>
          </a:endParaRPr>
        </a:p>
      </dgm:t>
    </dgm:pt>
    <dgm:pt modelId="{0A288281-E033-4E40-9A7A-3DDA47F6AB7E}" type="sibTrans" cxnId="{D8ED5589-1733-437E-9FBC-8FBFE67E664B}">
      <dgm:prSet/>
      <dgm:spPr/>
      <dgm:t>
        <a:bodyPr/>
        <a:lstStyle/>
        <a:p>
          <a:endParaRPr lang="en-US" u="none">
            <a:solidFill>
              <a:schemeClr val="bg2"/>
            </a:solidFill>
          </a:endParaRPr>
        </a:p>
      </dgm:t>
    </dgm:pt>
    <dgm:pt modelId="{254C5EF9-4E97-40CA-96FA-C2987CCAC3BE}">
      <dgm:prSet custT="1"/>
      <dgm:spPr>
        <a:solidFill>
          <a:srgbClr val="F2850E"/>
        </a:solidFill>
      </dgm:spPr>
      <dgm:t>
        <a:bodyPr/>
        <a:lstStyle/>
        <a:p>
          <a:pPr rtl="0"/>
          <a:r>
            <a:rPr lang="en-US" sz="1600" b="1" u="none" dirty="0">
              <a:solidFill>
                <a:schemeClr val="bg2"/>
              </a:solidFill>
            </a:rPr>
            <a:t>State Agencies</a:t>
          </a:r>
          <a:endParaRPr lang="en-US" sz="1600" u="none" dirty="0">
            <a:solidFill>
              <a:schemeClr val="bg2"/>
            </a:solidFill>
          </a:endParaRPr>
        </a:p>
      </dgm:t>
    </dgm:pt>
    <dgm:pt modelId="{4C3C9C0F-1B2B-40D0-A64C-BEE4BEB23463}" type="parTrans" cxnId="{7908594F-96F6-42E1-8B62-93C2CE330619}">
      <dgm:prSet/>
      <dgm:spPr/>
      <dgm:t>
        <a:bodyPr/>
        <a:lstStyle/>
        <a:p>
          <a:endParaRPr lang="en-US" u="none">
            <a:solidFill>
              <a:schemeClr val="bg2"/>
            </a:solidFill>
          </a:endParaRPr>
        </a:p>
      </dgm:t>
    </dgm:pt>
    <dgm:pt modelId="{C77ACEC6-F512-44DC-93FB-79908BE45192}" type="sibTrans" cxnId="{7908594F-96F6-42E1-8B62-93C2CE330619}">
      <dgm:prSet/>
      <dgm:spPr/>
      <dgm:t>
        <a:bodyPr/>
        <a:lstStyle/>
        <a:p>
          <a:endParaRPr lang="en-US" u="none">
            <a:solidFill>
              <a:schemeClr val="bg2"/>
            </a:solidFill>
          </a:endParaRPr>
        </a:p>
      </dgm:t>
    </dgm:pt>
    <dgm:pt modelId="{314A2365-2855-4635-8D8E-C3B5B9F1CAB0}">
      <dgm:prSet custT="1"/>
      <dgm:spPr>
        <a:solidFill>
          <a:srgbClr val="FFFF00"/>
        </a:solidFill>
      </dgm:spPr>
      <dgm:t>
        <a:bodyPr/>
        <a:lstStyle/>
        <a:p>
          <a:pPr rtl="0"/>
          <a:r>
            <a:rPr lang="en-US" sz="1600" b="1" u="none">
              <a:solidFill>
                <a:schemeClr val="bg2"/>
              </a:solidFill>
            </a:rPr>
            <a:t>Public</a:t>
          </a:r>
          <a:endParaRPr lang="en-US" sz="1600" u="none">
            <a:solidFill>
              <a:schemeClr val="bg2"/>
            </a:solidFill>
          </a:endParaRPr>
        </a:p>
      </dgm:t>
    </dgm:pt>
    <dgm:pt modelId="{57E60E2E-9FA6-46E1-96F6-C73F619D7229}" type="parTrans" cxnId="{5DCA7BC6-7AD9-445F-A777-A80511009137}">
      <dgm:prSet/>
      <dgm:spPr/>
      <dgm:t>
        <a:bodyPr/>
        <a:lstStyle/>
        <a:p>
          <a:endParaRPr lang="en-US" u="none">
            <a:solidFill>
              <a:schemeClr val="bg2"/>
            </a:solidFill>
          </a:endParaRPr>
        </a:p>
      </dgm:t>
    </dgm:pt>
    <dgm:pt modelId="{3FAC485E-70EF-4CC3-ACF4-2E94B24DAF65}" type="sibTrans" cxnId="{5DCA7BC6-7AD9-445F-A777-A80511009137}">
      <dgm:prSet/>
      <dgm:spPr/>
      <dgm:t>
        <a:bodyPr/>
        <a:lstStyle/>
        <a:p>
          <a:endParaRPr lang="en-US" u="none">
            <a:solidFill>
              <a:schemeClr val="bg2"/>
            </a:solidFill>
          </a:endParaRPr>
        </a:p>
      </dgm:t>
    </dgm:pt>
    <dgm:pt modelId="{2C965732-B6A8-4DC9-8C74-945D4E521361}">
      <dgm:prSet custT="1"/>
      <dgm:spPr>
        <a:solidFill>
          <a:srgbClr val="00B050"/>
        </a:solidFill>
      </dgm:spPr>
      <dgm:t>
        <a:bodyPr/>
        <a:lstStyle/>
        <a:p>
          <a:pPr rtl="0"/>
          <a:r>
            <a:rPr lang="en-US" sz="1600" b="1" u="none">
              <a:solidFill>
                <a:schemeClr val="bg2"/>
              </a:solidFill>
            </a:rPr>
            <a:t>Other Stakeholders</a:t>
          </a:r>
          <a:endParaRPr lang="en-US" sz="1600" u="none">
            <a:solidFill>
              <a:schemeClr val="bg2"/>
            </a:solidFill>
          </a:endParaRPr>
        </a:p>
      </dgm:t>
    </dgm:pt>
    <dgm:pt modelId="{AF28F13B-D6B6-4557-B127-62CD0B30CF46}" type="parTrans" cxnId="{3E0D27FE-12AF-473A-95FF-423FD5FD06B9}">
      <dgm:prSet/>
      <dgm:spPr/>
      <dgm:t>
        <a:bodyPr/>
        <a:lstStyle/>
        <a:p>
          <a:endParaRPr lang="en-US" u="none">
            <a:solidFill>
              <a:schemeClr val="bg2"/>
            </a:solidFill>
          </a:endParaRPr>
        </a:p>
      </dgm:t>
    </dgm:pt>
    <dgm:pt modelId="{59F0D7CF-3AC5-4BD7-BC08-C2A1CDAAE4B1}" type="sibTrans" cxnId="{3E0D27FE-12AF-473A-95FF-423FD5FD06B9}">
      <dgm:prSet/>
      <dgm:spPr/>
      <dgm:t>
        <a:bodyPr/>
        <a:lstStyle/>
        <a:p>
          <a:endParaRPr lang="en-US" u="none">
            <a:solidFill>
              <a:schemeClr val="bg2"/>
            </a:solidFill>
          </a:endParaRPr>
        </a:p>
      </dgm:t>
    </dgm:pt>
    <dgm:pt modelId="{E0D68A83-2C56-423B-BA19-F21308F57EF1}" type="pres">
      <dgm:prSet presAssocID="{D3FA34DE-145C-4017-A981-B97D66FB5854}" presName="cycle" presStyleCnt="0">
        <dgm:presLayoutVars>
          <dgm:chMax val="1"/>
          <dgm:dir/>
          <dgm:animLvl val="ctr"/>
          <dgm:resizeHandles val="exact"/>
        </dgm:presLayoutVars>
      </dgm:prSet>
      <dgm:spPr/>
    </dgm:pt>
    <dgm:pt modelId="{F6DD8B78-BC82-4062-BE5E-D92433E992B0}" type="pres">
      <dgm:prSet presAssocID="{61DD30E5-15E7-43CF-872E-474901018930}" presName="centerShape" presStyleLbl="node0" presStyleIdx="0" presStyleCnt="1" custScaleX="123724"/>
      <dgm:spPr/>
    </dgm:pt>
    <dgm:pt modelId="{5B23A007-7D30-419B-AACA-DF72A003CE53}" type="pres">
      <dgm:prSet presAssocID="{8D935610-FC6B-4D03-A3A4-12D7A9A5617A}" presName="parTrans" presStyleLbl="bgSibTrans2D1" presStyleIdx="0" presStyleCnt="4"/>
      <dgm:spPr/>
    </dgm:pt>
    <dgm:pt modelId="{F4E71101-A1A3-4136-8F87-4649E1B6DEEF}" type="pres">
      <dgm:prSet presAssocID="{98D458F1-B6C5-4D5F-AD2E-7D48938BEA8A}" presName="node" presStyleLbl="node1" presStyleIdx="0" presStyleCnt="4" custRadScaleRad="112916" custRadScaleInc="-3887">
        <dgm:presLayoutVars>
          <dgm:bulletEnabled val="1"/>
        </dgm:presLayoutVars>
      </dgm:prSet>
      <dgm:spPr/>
    </dgm:pt>
    <dgm:pt modelId="{C0577AC7-ECBC-46B4-B00B-45D6578978C1}" type="pres">
      <dgm:prSet presAssocID="{4C3C9C0F-1B2B-40D0-A64C-BEE4BEB23463}" presName="parTrans" presStyleLbl="bgSibTrans2D1" presStyleIdx="1" presStyleCnt="4"/>
      <dgm:spPr/>
    </dgm:pt>
    <dgm:pt modelId="{4DBFA1B9-D977-44A0-964D-82A383B7D9B9}" type="pres">
      <dgm:prSet presAssocID="{254C5EF9-4E97-40CA-96FA-C2987CCAC3BE}" presName="node" presStyleLbl="node1" presStyleIdx="1" presStyleCnt="4" custRadScaleRad="99675" custRadScaleInc="967">
        <dgm:presLayoutVars>
          <dgm:bulletEnabled val="1"/>
        </dgm:presLayoutVars>
      </dgm:prSet>
      <dgm:spPr/>
    </dgm:pt>
    <dgm:pt modelId="{6293DACE-9097-4E9E-BCDE-DD5D1A068AE9}" type="pres">
      <dgm:prSet presAssocID="{57E60E2E-9FA6-46E1-96F6-C73F619D7229}" presName="parTrans" presStyleLbl="bgSibTrans2D1" presStyleIdx="2" presStyleCnt="4"/>
      <dgm:spPr/>
    </dgm:pt>
    <dgm:pt modelId="{887A46F1-6C9D-410C-A469-200F3CC98868}" type="pres">
      <dgm:prSet presAssocID="{314A2365-2855-4635-8D8E-C3B5B9F1CAB0}" presName="node" presStyleLbl="node1" presStyleIdx="2" presStyleCnt="4">
        <dgm:presLayoutVars>
          <dgm:bulletEnabled val="1"/>
        </dgm:presLayoutVars>
      </dgm:prSet>
      <dgm:spPr/>
    </dgm:pt>
    <dgm:pt modelId="{B1BD5B1D-5B6E-44A8-9DB6-44232BE10463}" type="pres">
      <dgm:prSet presAssocID="{AF28F13B-D6B6-4557-B127-62CD0B30CF46}" presName="parTrans" presStyleLbl="bgSibTrans2D1" presStyleIdx="3" presStyleCnt="4"/>
      <dgm:spPr/>
    </dgm:pt>
    <dgm:pt modelId="{D079499B-C702-4026-8DC6-86464377844B}" type="pres">
      <dgm:prSet presAssocID="{2C965732-B6A8-4DC9-8C74-945D4E521361}" presName="node" presStyleLbl="node1" presStyleIdx="3" presStyleCnt="4" custRadScaleRad="111956" custRadScaleInc="3628">
        <dgm:presLayoutVars>
          <dgm:bulletEnabled val="1"/>
        </dgm:presLayoutVars>
      </dgm:prSet>
      <dgm:spPr/>
    </dgm:pt>
  </dgm:ptLst>
  <dgm:cxnLst>
    <dgm:cxn modelId="{822C2806-D2EB-4138-96BA-E160B8D736BB}" type="presOf" srcId="{57E60E2E-9FA6-46E1-96F6-C73F619D7229}" destId="{6293DACE-9097-4E9E-BCDE-DD5D1A068AE9}" srcOrd="0" destOrd="0" presId="urn:microsoft.com/office/officeart/2005/8/layout/radial4"/>
    <dgm:cxn modelId="{11EF6A2C-6044-4A3C-A700-479351C7A0CF}" type="presOf" srcId="{2C965732-B6A8-4DC9-8C74-945D4E521361}" destId="{D079499B-C702-4026-8DC6-86464377844B}" srcOrd="0" destOrd="0" presId="urn:microsoft.com/office/officeart/2005/8/layout/radial4"/>
    <dgm:cxn modelId="{23171964-D8F2-40E4-8625-2BABBDAD45FD}" type="presOf" srcId="{8D935610-FC6B-4D03-A3A4-12D7A9A5617A}" destId="{5B23A007-7D30-419B-AACA-DF72A003CE53}" srcOrd="0" destOrd="0" presId="urn:microsoft.com/office/officeart/2005/8/layout/radial4"/>
    <dgm:cxn modelId="{7908594F-96F6-42E1-8B62-93C2CE330619}" srcId="{61DD30E5-15E7-43CF-872E-474901018930}" destId="{254C5EF9-4E97-40CA-96FA-C2987CCAC3BE}" srcOrd="1" destOrd="0" parTransId="{4C3C9C0F-1B2B-40D0-A64C-BEE4BEB23463}" sibTransId="{C77ACEC6-F512-44DC-93FB-79908BE45192}"/>
    <dgm:cxn modelId="{BF1F9351-907A-421C-95D3-A69FCD5B1356}" type="presOf" srcId="{254C5EF9-4E97-40CA-96FA-C2987CCAC3BE}" destId="{4DBFA1B9-D977-44A0-964D-82A383B7D9B9}" srcOrd="0" destOrd="0" presId="urn:microsoft.com/office/officeart/2005/8/layout/radial4"/>
    <dgm:cxn modelId="{6307F978-BE4F-470F-BBBC-B60BF81C4518}" type="presOf" srcId="{D3FA34DE-145C-4017-A981-B97D66FB5854}" destId="{E0D68A83-2C56-423B-BA19-F21308F57EF1}" srcOrd="0" destOrd="0" presId="urn:microsoft.com/office/officeart/2005/8/layout/radial4"/>
    <dgm:cxn modelId="{D8ED5589-1733-437E-9FBC-8FBFE67E664B}" srcId="{61DD30E5-15E7-43CF-872E-474901018930}" destId="{98D458F1-B6C5-4D5F-AD2E-7D48938BEA8A}" srcOrd="0" destOrd="0" parTransId="{8D935610-FC6B-4D03-A3A4-12D7A9A5617A}" sibTransId="{0A288281-E033-4E40-9A7A-3DDA47F6AB7E}"/>
    <dgm:cxn modelId="{B5C5E5A4-EB6D-4CAE-AED0-AC24136BE9A6}" type="presOf" srcId="{61DD30E5-15E7-43CF-872E-474901018930}" destId="{F6DD8B78-BC82-4062-BE5E-D92433E992B0}" srcOrd="0" destOrd="0" presId="urn:microsoft.com/office/officeart/2005/8/layout/radial4"/>
    <dgm:cxn modelId="{3E32D1B8-3ED3-418B-8C26-46FB14EBD6D7}" type="presOf" srcId="{AF28F13B-D6B6-4557-B127-62CD0B30CF46}" destId="{B1BD5B1D-5B6E-44A8-9DB6-44232BE10463}" srcOrd="0" destOrd="0" presId="urn:microsoft.com/office/officeart/2005/8/layout/radial4"/>
    <dgm:cxn modelId="{ADDA25C3-F2DB-4F23-AD91-A6FCD550A61C}" type="presOf" srcId="{4C3C9C0F-1B2B-40D0-A64C-BEE4BEB23463}" destId="{C0577AC7-ECBC-46B4-B00B-45D6578978C1}" srcOrd="0" destOrd="0" presId="urn:microsoft.com/office/officeart/2005/8/layout/radial4"/>
    <dgm:cxn modelId="{CCD495C5-679E-4E9E-969A-D518267717F0}" type="presOf" srcId="{98D458F1-B6C5-4D5F-AD2E-7D48938BEA8A}" destId="{F4E71101-A1A3-4136-8F87-4649E1B6DEEF}" srcOrd="0" destOrd="0" presId="urn:microsoft.com/office/officeart/2005/8/layout/radial4"/>
    <dgm:cxn modelId="{5DCA7BC6-7AD9-445F-A777-A80511009137}" srcId="{61DD30E5-15E7-43CF-872E-474901018930}" destId="{314A2365-2855-4635-8D8E-C3B5B9F1CAB0}" srcOrd="2" destOrd="0" parTransId="{57E60E2E-9FA6-46E1-96F6-C73F619D7229}" sibTransId="{3FAC485E-70EF-4CC3-ACF4-2E94B24DAF65}"/>
    <dgm:cxn modelId="{248821D3-6A41-4B95-A859-7E2701DB31C6}" type="presOf" srcId="{314A2365-2855-4635-8D8E-C3B5B9F1CAB0}" destId="{887A46F1-6C9D-410C-A469-200F3CC98868}" srcOrd="0" destOrd="0" presId="urn:microsoft.com/office/officeart/2005/8/layout/radial4"/>
    <dgm:cxn modelId="{C3DBB4FB-B47C-4052-ABCF-A19313123756}" srcId="{D3FA34DE-145C-4017-A981-B97D66FB5854}" destId="{61DD30E5-15E7-43CF-872E-474901018930}" srcOrd="0" destOrd="0" parTransId="{45704338-B2EF-46A7-B8D7-10E3AAB40452}" sibTransId="{6E67DAEE-5B88-43C8-BB87-A91843129DA6}"/>
    <dgm:cxn modelId="{3E0D27FE-12AF-473A-95FF-423FD5FD06B9}" srcId="{61DD30E5-15E7-43CF-872E-474901018930}" destId="{2C965732-B6A8-4DC9-8C74-945D4E521361}" srcOrd="3" destOrd="0" parTransId="{AF28F13B-D6B6-4557-B127-62CD0B30CF46}" sibTransId="{59F0D7CF-3AC5-4BD7-BC08-C2A1CDAAE4B1}"/>
    <dgm:cxn modelId="{02C8BAEC-E154-452D-8639-12F756D5AA03}" type="presParOf" srcId="{E0D68A83-2C56-423B-BA19-F21308F57EF1}" destId="{F6DD8B78-BC82-4062-BE5E-D92433E992B0}" srcOrd="0" destOrd="0" presId="urn:microsoft.com/office/officeart/2005/8/layout/radial4"/>
    <dgm:cxn modelId="{E7068708-C3E8-4835-A235-517153CA1EF1}" type="presParOf" srcId="{E0D68A83-2C56-423B-BA19-F21308F57EF1}" destId="{5B23A007-7D30-419B-AACA-DF72A003CE53}" srcOrd="1" destOrd="0" presId="urn:microsoft.com/office/officeart/2005/8/layout/radial4"/>
    <dgm:cxn modelId="{141979B4-5AF2-4767-852B-0F91518DFB04}" type="presParOf" srcId="{E0D68A83-2C56-423B-BA19-F21308F57EF1}" destId="{F4E71101-A1A3-4136-8F87-4649E1B6DEEF}" srcOrd="2" destOrd="0" presId="urn:microsoft.com/office/officeart/2005/8/layout/radial4"/>
    <dgm:cxn modelId="{E7CE878E-AC96-4C7A-8BF6-060DE14C2CB0}" type="presParOf" srcId="{E0D68A83-2C56-423B-BA19-F21308F57EF1}" destId="{C0577AC7-ECBC-46B4-B00B-45D6578978C1}" srcOrd="3" destOrd="0" presId="urn:microsoft.com/office/officeart/2005/8/layout/radial4"/>
    <dgm:cxn modelId="{4B385E41-00F1-4BFE-A847-46FCD63EE567}" type="presParOf" srcId="{E0D68A83-2C56-423B-BA19-F21308F57EF1}" destId="{4DBFA1B9-D977-44A0-964D-82A383B7D9B9}" srcOrd="4" destOrd="0" presId="urn:microsoft.com/office/officeart/2005/8/layout/radial4"/>
    <dgm:cxn modelId="{E25268ED-D1DF-4254-86A7-7EF46D912F19}" type="presParOf" srcId="{E0D68A83-2C56-423B-BA19-F21308F57EF1}" destId="{6293DACE-9097-4E9E-BCDE-DD5D1A068AE9}" srcOrd="5" destOrd="0" presId="urn:microsoft.com/office/officeart/2005/8/layout/radial4"/>
    <dgm:cxn modelId="{342738C1-BC34-4C32-8774-08BF734A02C5}" type="presParOf" srcId="{E0D68A83-2C56-423B-BA19-F21308F57EF1}" destId="{887A46F1-6C9D-410C-A469-200F3CC98868}" srcOrd="6" destOrd="0" presId="urn:microsoft.com/office/officeart/2005/8/layout/radial4"/>
    <dgm:cxn modelId="{422E4B85-4AE8-4135-9611-59EA2C0909F5}" type="presParOf" srcId="{E0D68A83-2C56-423B-BA19-F21308F57EF1}" destId="{B1BD5B1D-5B6E-44A8-9DB6-44232BE10463}" srcOrd="7" destOrd="0" presId="urn:microsoft.com/office/officeart/2005/8/layout/radial4"/>
    <dgm:cxn modelId="{2CBBD511-473C-4D02-B829-439C290538B8}" type="presParOf" srcId="{E0D68A83-2C56-423B-BA19-F21308F57EF1}" destId="{D079499B-C702-4026-8DC6-86464377844B}" srcOrd="8" destOrd="0" presId="urn:microsoft.com/office/officeart/2005/8/layout/radial4"/>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8D97480-FB7D-4EFB-A059-BF927B6C95E8}" type="doc">
      <dgm:prSet loTypeId="urn:microsoft.com/office/officeart/2005/8/layout/hierarchy5" loCatId="hierarchy" qsTypeId="urn:microsoft.com/office/officeart/2005/8/quickstyle/3d1" qsCatId="3D" csTypeId="urn:microsoft.com/office/officeart/2005/8/colors/accent1_2" csCatId="accent1" phldr="1"/>
      <dgm:spPr/>
      <dgm:t>
        <a:bodyPr/>
        <a:lstStyle/>
        <a:p>
          <a:endParaRPr lang="en-US"/>
        </a:p>
      </dgm:t>
    </dgm:pt>
    <dgm:pt modelId="{0D931AA4-D5E7-48A1-8D34-BEDC35DD620D}" type="pres">
      <dgm:prSet presAssocID="{98D97480-FB7D-4EFB-A059-BF927B6C95E8}" presName="mainComposite" presStyleCnt="0">
        <dgm:presLayoutVars>
          <dgm:chPref val="1"/>
          <dgm:dir/>
          <dgm:animOne val="branch"/>
          <dgm:animLvl val="lvl"/>
          <dgm:resizeHandles val="exact"/>
        </dgm:presLayoutVars>
      </dgm:prSet>
      <dgm:spPr/>
    </dgm:pt>
    <dgm:pt modelId="{F50907B9-A0CC-4389-956D-22FBAECB7D04}" type="pres">
      <dgm:prSet presAssocID="{98D97480-FB7D-4EFB-A059-BF927B6C95E8}" presName="hierFlow" presStyleCnt="0"/>
      <dgm:spPr/>
    </dgm:pt>
    <dgm:pt modelId="{AC955858-F490-4935-BAA8-5959F00716CF}" type="pres">
      <dgm:prSet presAssocID="{98D97480-FB7D-4EFB-A059-BF927B6C95E8}" presName="hierChild1" presStyleCnt="0">
        <dgm:presLayoutVars>
          <dgm:chPref val="1"/>
          <dgm:animOne val="branch"/>
          <dgm:animLvl val="lvl"/>
        </dgm:presLayoutVars>
      </dgm:prSet>
      <dgm:spPr/>
    </dgm:pt>
    <dgm:pt modelId="{B20D1434-EA09-4F39-A4E4-2D067A37B018}" type="pres">
      <dgm:prSet presAssocID="{98D97480-FB7D-4EFB-A059-BF927B6C95E8}" presName="bgShapesFlow" presStyleCnt="0"/>
      <dgm:spPr/>
    </dgm:pt>
  </dgm:ptLst>
  <dgm:cxnLst>
    <dgm:cxn modelId="{BB8A24BE-6046-4F41-843D-45CDAFC51F89}" type="presOf" srcId="{98D97480-FB7D-4EFB-A059-BF927B6C95E8}" destId="{0D931AA4-D5E7-48A1-8D34-BEDC35DD620D}" srcOrd="0" destOrd="0" presId="urn:microsoft.com/office/officeart/2005/8/layout/hierarchy5"/>
    <dgm:cxn modelId="{360A8A53-F742-4834-B3E0-2EF43EF3F9CC}" type="presParOf" srcId="{0D931AA4-D5E7-48A1-8D34-BEDC35DD620D}" destId="{F50907B9-A0CC-4389-956D-22FBAECB7D04}" srcOrd="0" destOrd="0" presId="urn:microsoft.com/office/officeart/2005/8/layout/hierarchy5"/>
    <dgm:cxn modelId="{A68B60E4-DC74-4B7A-AC58-1DEC4763571E}" type="presParOf" srcId="{F50907B9-A0CC-4389-956D-22FBAECB7D04}" destId="{AC955858-F490-4935-BAA8-5959F00716CF}" srcOrd="0" destOrd="0" presId="urn:microsoft.com/office/officeart/2005/8/layout/hierarchy5"/>
    <dgm:cxn modelId="{93324155-D053-4D30-98C0-092D08D04D62}" type="presParOf" srcId="{0D931AA4-D5E7-48A1-8D34-BEDC35DD620D}" destId="{B20D1434-EA09-4F39-A4E4-2D067A37B018}" srcOrd="1" destOrd="0" presId="urn:microsoft.com/office/officeart/2005/8/layout/hierarchy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8D97480-FB7D-4EFB-A059-BF927B6C95E8}" type="doc">
      <dgm:prSet loTypeId="urn:microsoft.com/office/officeart/2005/8/layout/hierarchy5" loCatId="hierarchy" qsTypeId="urn:microsoft.com/office/officeart/2005/8/quickstyle/3d1" qsCatId="3D" csTypeId="urn:microsoft.com/office/officeart/2005/8/colors/accent1_2" csCatId="accent1" phldr="1"/>
      <dgm:spPr/>
      <dgm:t>
        <a:bodyPr/>
        <a:lstStyle/>
        <a:p>
          <a:endParaRPr lang="en-US"/>
        </a:p>
      </dgm:t>
    </dgm:pt>
    <dgm:pt modelId="{AFAA91C5-31D4-49E6-BB27-09E0BE014BDF}">
      <dgm:prSet custT="1"/>
      <dgm:spPr>
        <a:solidFill>
          <a:schemeClr val="tx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0"/>
          <a:r>
            <a:rPr lang="en-US" sz="1800" b="1" dirty="0">
              <a:solidFill>
                <a:schemeClr val="bg2"/>
              </a:solidFill>
              <a:latin typeface="Futura Lt BT" pitchFamily="34" charset="0"/>
            </a:rPr>
            <a:t>Addressed Natural Hazards</a:t>
          </a:r>
        </a:p>
      </dgm:t>
    </dgm:pt>
    <dgm:pt modelId="{9CE5A34A-ECC8-42FE-B695-F24C138B698F}" type="parTrans" cxnId="{EB3653D7-404C-409A-93F1-7E69BC82F92A}">
      <dgm:prSet/>
      <dgm:spPr/>
      <dgm:t>
        <a:bodyPr/>
        <a:lstStyle/>
        <a:p>
          <a:endParaRPr lang="en-US" sz="1800">
            <a:latin typeface="Futura Lt BT" pitchFamily="34" charset="0"/>
          </a:endParaRPr>
        </a:p>
      </dgm:t>
    </dgm:pt>
    <dgm:pt modelId="{54823E06-D162-4BCE-8F4A-46F5D44577D4}" type="sibTrans" cxnId="{EB3653D7-404C-409A-93F1-7E69BC82F92A}">
      <dgm:prSet/>
      <dgm:spPr/>
      <dgm:t>
        <a:bodyPr/>
        <a:lstStyle/>
        <a:p>
          <a:endParaRPr lang="en-US" sz="1800">
            <a:latin typeface="Futura Lt BT" pitchFamily="34" charset="0"/>
          </a:endParaRPr>
        </a:p>
      </dgm:t>
    </dgm:pt>
    <dgm:pt modelId="{6A63D68D-21C1-44DE-8B1A-CB6A5B0D2C25}">
      <dgm:prSet custT="1"/>
      <dgm:spPr>
        <a:solidFill>
          <a:schemeClr val="accent4">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0"/>
          <a:r>
            <a:rPr lang="en-US" sz="1800" b="0" dirty="0">
              <a:solidFill>
                <a:schemeClr val="bg2"/>
              </a:solidFill>
              <a:latin typeface="Futura Lt BT" pitchFamily="34" charset="0"/>
            </a:rPr>
            <a:t>4 did not pose a significant threat to the State (omitted)</a:t>
          </a:r>
        </a:p>
      </dgm:t>
    </dgm:pt>
    <dgm:pt modelId="{5514B1DE-A20E-4E21-BCE9-05E8B5C00FD7}" type="parTrans" cxnId="{FB77C0CA-EB7C-42EB-B2D8-593B2BEDDA9A}">
      <dgm:prSet custT="1"/>
      <dgm:spPr/>
      <dgm:t>
        <a:bodyPr/>
        <a:lstStyle/>
        <a:p>
          <a:endParaRPr lang="en-US" sz="1800">
            <a:latin typeface="Futura Lt BT" pitchFamily="34" charset="0"/>
          </a:endParaRPr>
        </a:p>
      </dgm:t>
    </dgm:pt>
    <dgm:pt modelId="{F4132ACE-5DA3-4883-B229-02376D350A43}" type="sibTrans" cxnId="{FB77C0CA-EB7C-42EB-B2D8-593B2BEDDA9A}">
      <dgm:prSet/>
      <dgm:spPr/>
      <dgm:t>
        <a:bodyPr/>
        <a:lstStyle/>
        <a:p>
          <a:endParaRPr lang="en-US" sz="1800">
            <a:latin typeface="Futura Lt BT" pitchFamily="34" charset="0"/>
          </a:endParaRPr>
        </a:p>
      </dgm:t>
    </dgm:pt>
    <dgm:pt modelId="{2811267D-A101-4657-8508-03CB95F8B6F7}">
      <dgm:prSet custT="1"/>
      <dgm:spPr>
        <a:solidFill>
          <a:schemeClr val="accent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0"/>
          <a:r>
            <a:rPr lang="en-US" sz="1800" b="1" dirty="0">
              <a:solidFill>
                <a:schemeClr val="bg2"/>
              </a:solidFill>
              <a:latin typeface="Futura Lt BT" pitchFamily="34" charset="0"/>
            </a:rPr>
            <a:t> 8 identified as significant hazards</a:t>
          </a:r>
        </a:p>
      </dgm:t>
    </dgm:pt>
    <dgm:pt modelId="{8FE66550-F663-4E32-9C58-4597426EF7E6}" type="parTrans" cxnId="{A93ACD88-066B-4470-8D9F-DCA2585B3AD4}">
      <dgm:prSet custT="1"/>
      <dgm:spPr/>
      <dgm:t>
        <a:bodyPr/>
        <a:lstStyle/>
        <a:p>
          <a:endParaRPr lang="en-US" sz="1800">
            <a:latin typeface="Futura Lt BT" pitchFamily="34" charset="0"/>
          </a:endParaRPr>
        </a:p>
      </dgm:t>
    </dgm:pt>
    <dgm:pt modelId="{061DC2E9-85B4-4123-BE15-4A2DB10B5439}" type="sibTrans" cxnId="{A93ACD88-066B-4470-8D9F-DCA2585B3AD4}">
      <dgm:prSet/>
      <dgm:spPr/>
      <dgm:t>
        <a:bodyPr/>
        <a:lstStyle/>
        <a:p>
          <a:endParaRPr lang="en-US" sz="1800">
            <a:latin typeface="Futura Lt BT" pitchFamily="34" charset="0"/>
          </a:endParaRPr>
        </a:p>
      </dgm:t>
    </dgm:pt>
    <dgm:pt modelId="{D4AD6151-4690-4C7E-856E-C96096FAFCD1}">
      <dgm:prSet custT="1"/>
      <dgm:spPr>
        <a:solidFill>
          <a:schemeClr val="accent4">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0"/>
          <a:r>
            <a:rPr lang="en-US" sz="1800" b="0" dirty="0">
              <a:solidFill>
                <a:schemeClr val="bg2"/>
              </a:solidFill>
              <a:latin typeface="Futura Lt BT" pitchFamily="34" charset="0"/>
            </a:rPr>
            <a:t>Drought, Landslide, Brush Fires, Extreme Temperatures</a:t>
          </a:r>
        </a:p>
      </dgm:t>
    </dgm:pt>
    <dgm:pt modelId="{A0E3DFDF-CBDB-4BDC-8630-013C71749760}" type="parTrans" cxnId="{905ED4DB-C064-4C30-BC53-2E1F4176CF56}">
      <dgm:prSet custT="1"/>
      <dgm:spPr/>
      <dgm:t>
        <a:bodyPr/>
        <a:lstStyle/>
        <a:p>
          <a:endParaRPr lang="en-US" sz="1800">
            <a:latin typeface="Futura Lt BT" pitchFamily="34" charset="0"/>
          </a:endParaRPr>
        </a:p>
      </dgm:t>
    </dgm:pt>
    <dgm:pt modelId="{72FAAA06-0E2B-4293-80F7-269A745399CF}" type="sibTrans" cxnId="{905ED4DB-C064-4C30-BC53-2E1F4176CF56}">
      <dgm:prSet/>
      <dgm:spPr/>
      <dgm:t>
        <a:bodyPr/>
        <a:lstStyle/>
        <a:p>
          <a:endParaRPr lang="en-US" sz="1800">
            <a:latin typeface="Futura Lt BT" pitchFamily="34" charset="0"/>
          </a:endParaRPr>
        </a:p>
      </dgm:t>
    </dgm:pt>
    <dgm:pt modelId="{4BAE962C-FB79-4776-A8F3-DE0149141C12}">
      <dgm:prSet custT="1"/>
      <dgm:spPr>
        <a:solidFill>
          <a:schemeClr val="accent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0"/>
          <a:r>
            <a:rPr lang="en-US" sz="1800" b="1" dirty="0">
              <a:solidFill>
                <a:schemeClr val="bg2"/>
              </a:solidFill>
              <a:latin typeface="Futura Lt BT" pitchFamily="34" charset="0"/>
            </a:rPr>
            <a:t>Flooding, Coastal Hazards, Hurricanes, Coastal Hazards, Winter Storms, Tornadoes, Earthquakes, Tsunami</a:t>
          </a:r>
        </a:p>
      </dgm:t>
    </dgm:pt>
    <dgm:pt modelId="{FF519CF2-E68D-4E86-81C2-87683CCCA7B3}" type="parTrans" cxnId="{87B52064-B7C8-4458-AE96-76781D8A6196}">
      <dgm:prSet custT="1"/>
      <dgm:spPr/>
      <dgm:t>
        <a:bodyPr/>
        <a:lstStyle/>
        <a:p>
          <a:endParaRPr lang="en-US" sz="1800">
            <a:latin typeface="Futura Lt BT" pitchFamily="34" charset="0"/>
          </a:endParaRPr>
        </a:p>
      </dgm:t>
    </dgm:pt>
    <dgm:pt modelId="{D230CE7E-0D03-428C-86F4-5143C947AECB}" type="sibTrans" cxnId="{87B52064-B7C8-4458-AE96-76781D8A6196}">
      <dgm:prSet/>
      <dgm:spPr/>
      <dgm:t>
        <a:bodyPr/>
        <a:lstStyle/>
        <a:p>
          <a:endParaRPr lang="en-US" sz="1800">
            <a:latin typeface="Futura Lt BT" pitchFamily="34" charset="0"/>
          </a:endParaRPr>
        </a:p>
      </dgm:t>
    </dgm:pt>
    <dgm:pt modelId="{0D931AA4-D5E7-48A1-8D34-BEDC35DD620D}" type="pres">
      <dgm:prSet presAssocID="{98D97480-FB7D-4EFB-A059-BF927B6C95E8}" presName="mainComposite" presStyleCnt="0">
        <dgm:presLayoutVars>
          <dgm:chPref val="1"/>
          <dgm:dir/>
          <dgm:animOne val="branch"/>
          <dgm:animLvl val="lvl"/>
          <dgm:resizeHandles val="exact"/>
        </dgm:presLayoutVars>
      </dgm:prSet>
      <dgm:spPr/>
    </dgm:pt>
    <dgm:pt modelId="{F50907B9-A0CC-4389-956D-22FBAECB7D04}" type="pres">
      <dgm:prSet presAssocID="{98D97480-FB7D-4EFB-A059-BF927B6C95E8}" presName="hierFlow" presStyleCnt="0"/>
      <dgm:spPr/>
    </dgm:pt>
    <dgm:pt modelId="{AC955858-F490-4935-BAA8-5959F00716CF}" type="pres">
      <dgm:prSet presAssocID="{98D97480-FB7D-4EFB-A059-BF927B6C95E8}" presName="hierChild1" presStyleCnt="0">
        <dgm:presLayoutVars>
          <dgm:chPref val="1"/>
          <dgm:animOne val="branch"/>
          <dgm:animLvl val="lvl"/>
        </dgm:presLayoutVars>
      </dgm:prSet>
      <dgm:spPr/>
    </dgm:pt>
    <dgm:pt modelId="{72A34FD1-B98E-4315-A3CE-FEF7B1781EAD}" type="pres">
      <dgm:prSet presAssocID="{AFAA91C5-31D4-49E6-BB27-09E0BE014BDF}" presName="Name17" presStyleCnt="0"/>
      <dgm:spPr/>
    </dgm:pt>
    <dgm:pt modelId="{777CBDE8-4293-4F73-9940-945E91BDBBFF}" type="pres">
      <dgm:prSet presAssocID="{AFAA91C5-31D4-49E6-BB27-09E0BE014BDF}" presName="level1Shape" presStyleLbl="node0" presStyleIdx="0" presStyleCnt="1" custScaleY="108759">
        <dgm:presLayoutVars>
          <dgm:chPref val="3"/>
        </dgm:presLayoutVars>
      </dgm:prSet>
      <dgm:spPr/>
    </dgm:pt>
    <dgm:pt modelId="{9AF8C4FA-4844-49A8-9B5A-AC52E3A692DC}" type="pres">
      <dgm:prSet presAssocID="{AFAA91C5-31D4-49E6-BB27-09E0BE014BDF}" presName="hierChild2" presStyleCnt="0"/>
      <dgm:spPr/>
    </dgm:pt>
    <dgm:pt modelId="{BE9B889C-6907-498F-89FB-0EFAEB74F0DB}" type="pres">
      <dgm:prSet presAssocID="{5514B1DE-A20E-4E21-BCE9-05E8B5C00FD7}" presName="Name25" presStyleLbl="parChTrans1D2" presStyleIdx="0" presStyleCnt="2"/>
      <dgm:spPr/>
    </dgm:pt>
    <dgm:pt modelId="{F61B8F80-B6AB-493F-B967-FC9935ABA122}" type="pres">
      <dgm:prSet presAssocID="{5514B1DE-A20E-4E21-BCE9-05E8B5C00FD7}" presName="connTx" presStyleLbl="parChTrans1D2" presStyleIdx="0" presStyleCnt="2"/>
      <dgm:spPr/>
    </dgm:pt>
    <dgm:pt modelId="{49D8D102-59D2-40CA-B830-A5BE89EF8042}" type="pres">
      <dgm:prSet presAssocID="{6A63D68D-21C1-44DE-8B1A-CB6A5B0D2C25}" presName="Name30" presStyleCnt="0"/>
      <dgm:spPr/>
    </dgm:pt>
    <dgm:pt modelId="{A92EBEFC-1FA4-47D3-A7E5-D8A19D1F45BA}" type="pres">
      <dgm:prSet presAssocID="{6A63D68D-21C1-44DE-8B1A-CB6A5B0D2C25}" presName="level2Shape" presStyleLbl="node2" presStyleIdx="0" presStyleCnt="2" custScaleY="174531"/>
      <dgm:spPr/>
    </dgm:pt>
    <dgm:pt modelId="{BE9EE526-7EEC-4D3E-9A00-E5A19A40647F}" type="pres">
      <dgm:prSet presAssocID="{6A63D68D-21C1-44DE-8B1A-CB6A5B0D2C25}" presName="hierChild3" presStyleCnt="0"/>
      <dgm:spPr/>
    </dgm:pt>
    <dgm:pt modelId="{D965946E-9560-4266-A484-7C3A3809DDC3}" type="pres">
      <dgm:prSet presAssocID="{A0E3DFDF-CBDB-4BDC-8630-013C71749760}" presName="Name25" presStyleLbl="parChTrans1D3" presStyleIdx="0" presStyleCnt="2"/>
      <dgm:spPr/>
    </dgm:pt>
    <dgm:pt modelId="{73518E7C-FF36-459D-BF0D-762D8B4F517A}" type="pres">
      <dgm:prSet presAssocID="{A0E3DFDF-CBDB-4BDC-8630-013C71749760}" presName="connTx" presStyleLbl="parChTrans1D3" presStyleIdx="0" presStyleCnt="2"/>
      <dgm:spPr/>
    </dgm:pt>
    <dgm:pt modelId="{C5DEA8D3-2B31-4CCF-88B9-507645FE3657}" type="pres">
      <dgm:prSet presAssocID="{D4AD6151-4690-4C7E-856E-C96096FAFCD1}" presName="Name30" presStyleCnt="0"/>
      <dgm:spPr/>
    </dgm:pt>
    <dgm:pt modelId="{D51AFEDF-3B2B-489A-837C-5A27D836C09F}" type="pres">
      <dgm:prSet presAssocID="{D4AD6151-4690-4C7E-856E-C96096FAFCD1}" presName="level2Shape" presStyleLbl="node3" presStyleIdx="0" presStyleCnt="2" custScaleX="237261" custScaleY="171000" custLinFactNeighborX="-3603" custLinFactNeighborY="-2901"/>
      <dgm:spPr/>
    </dgm:pt>
    <dgm:pt modelId="{99F02517-BB00-41AC-BC3E-50A379DEF40E}" type="pres">
      <dgm:prSet presAssocID="{D4AD6151-4690-4C7E-856E-C96096FAFCD1}" presName="hierChild3" presStyleCnt="0"/>
      <dgm:spPr/>
    </dgm:pt>
    <dgm:pt modelId="{41A4B0DC-5A0E-45FF-ACB3-9DEB77CC1E09}" type="pres">
      <dgm:prSet presAssocID="{8FE66550-F663-4E32-9C58-4597426EF7E6}" presName="Name25" presStyleLbl="parChTrans1D2" presStyleIdx="1" presStyleCnt="2"/>
      <dgm:spPr/>
    </dgm:pt>
    <dgm:pt modelId="{C25DB881-8EF9-406F-9F9B-C4200BC2DF03}" type="pres">
      <dgm:prSet presAssocID="{8FE66550-F663-4E32-9C58-4597426EF7E6}" presName="connTx" presStyleLbl="parChTrans1D2" presStyleIdx="1" presStyleCnt="2"/>
      <dgm:spPr/>
    </dgm:pt>
    <dgm:pt modelId="{AFB38AEE-A385-4FBB-8E16-756F4DC03E79}" type="pres">
      <dgm:prSet presAssocID="{2811267D-A101-4657-8508-03CB95F8B6F7}" presName="Name30" presStyleCnt="0"/>
      <dgm:spPr/>
    </dgm:pt>
    <dgm:pt modelId="{D4A0BC0D-A463-4647-B027-E939B5A01ACA}" type="pres">
      <dgm:prSet presAssocID="{2811267D-A101-4657-8508-03CB95F8B6F7}" presName="level2Shape" presStyleLbl="node2" presStyleIdx="1" presStyleCnt="2" custScaleY="145293"/>
      <dgm:spPr/>
    </dgm:pt>
    <dgm:pt modelId="{14A078D1-3C4E-4BAC-9078-80C07A1A8DC3}" type="pres">
      <dgm:prSet presAssocID="{2811267D-A101-4657-8508-03CB95F8B6F7}" presName="hierChild3" presStyleCnt="0"/>
      <dgm:spPr/>
    </dgm:pt>
    <dgm:pt modelId="{66DBF3D6-321A-46CC-9D19-634AD6A1FF79}" type="pres">
      <dgm:prSet presAssocID="{FF519CF2-E68D-4E86-81C2-87683CCCA7B3}" presName="Name25" presStyleLbl="parChTrans1D3" presStyleIdx="1" presStyleCnt="2"/>
      <dgm:spPr/>
    </dgm:pt>
    <dgm:pt modelId="{2F9E8C81-4078-452B-BC98-1C86DE8516A5}" type="pres">
      <dgm:prSet presAssocID="{FF519CF2-E68D-4E86-81C2-87683CCCA7B3}" presName="connTx" presStyleLbl="parChTrans1D3" presStyleIdx="1" presStyleCnt="2"/>
      <dgm:spPr/>
    </dgm:pt>
    <dgm:pt modelId="{A1D69E0A-1F01-4B0B-9347-9DA9AE3F82BB}" type="pres">
      <dgm:prSet presAssocID="{4BAE962C-FB79-4776-A8F3-DE0149141C12}" presName="Name30" presStyleCnt="0"/>
      <dgm:spPr/>
    </dgm:pt>
    <dgm:pt modelId="{92B804F9-44DE-4C25-A59D-2A057181F762}" type="pres">
      <dgm:prSet presAssocID="{4BAE962C-FB79-4776-A8F3-DE0149141C12}" presName="level2Shape" presStyleLbl="node3" presStyleIdx="1" presStyleCnt="2" custScaleX="236789" custScaleY="187532"/>
      <dgm:spPr/>
    </dgm:pt>
    <dgm:pt modelId="{EBCAD1BE-BB8B-42AF-A414-F5FD3AD4C7B2}" type="pres">
      <dgm:prSet presAssocID="{4BAE962C-FB79-4776-A8F3-DE0149141C12}" presName="hierChild3" presStyleCnt="0"/>
      <dgm:spPr/>
    </dgm:pt>
    <dgm:pt modelId="{B20D1434-EA09-4F39-A4E4-2D067A37B018}" type="pres">
      <dgm:prSet presAssocID="{98D97480-FB7D-4EFB-A059-BF927B6C95E8}" presName="bgShapesFlow" presStyleCnt="0"/>
      <dgm:spPr/>
    </dgm:pt>
  </dgm:ptLst>
  <dgm:cxnLst>
    <dgm:cxn modelId="{9527D70A-FDE5-45C7-A15C-9D0DA48AAE05}" type="presOf" srcId="{A0E3DFDF-CBDB-4BDC-8630-013C71749760}" destId="{D965946E-9560-4266-A484-7C3A3809DDC3}" srcOrd="0" destOrd="0" presId="urn:microsoft.com/office/officeart/2005/8/layout/hierarchy5"/>
    <dgm:cxn modelId="{51D90226-5CE5-4382-B911-792BAD69EB7C}" type="presOf" srcId="{D4AD6151-4690-4C7E-856E-C96096FAFCD1}" destId="{D51AFEDF-3B2B-489A-837C-5A27D836C09F}" srcOrd="0" destOrd="0" presId="urn:microsoft.com/office/officeart/2005/8/layout/hierarchy5"/>
    <dgm:cxn modelId="{1A21A736-E34D-4863-A16B-647F9FCE9F91}" type="presOf" srcId="{6A63D68D-21C1-44DE-8B1A-CB6A5B0D2C25}" destId="{A92EBEFC-1FA4-47D3-A7E5-D8A19D1F45BA}" srcOrd="0" destOrd="0" presId="urn:microsoft.com/office/officeart/2005/8/layout/hierarchy5"/>
    <dgm:cxn modelId="{87B52064-B7C8-4458-AE96-76781D8A6196}" srcId="{2811267D-A101-4657-8508-03CB95F8B6F7}" destId="{4BAE962C-FB79-4776-A8F3-DE0149141C12}" srcOrd="0" destOrd="0" parTransId="{FF519CF2-E68D-4E86-81C2-87683CCCA7B3}" sibTransId="{D230CE7E-0D03-428C-86F4-5143C947AECB}"/>
    <dgm:cxn modelId="{BF718788-A111-4152-8E36-0DC5B6CDF61E}" type="presOf" srcId="{A0E3DFDF-CBDB-4BDC-8630-013C71749760}" destId="{73518E7C-FF36-459D-BF0D-762D8B4F517A}" srcOrd="1" destOrd="0" presId="urn:microsoft.com/office/officeart/2005/8/layout/hierarchy5"/>
    <dgm:cxn modelId="{A93ACD88-066B-4470-8D9F-DCA2585B3AD4}" srcId="{AFAA91C5-31D4-49E6-BB27-09E0BE014BDF}" destId="{2811267D-A101-4657-8508-03CB95F8B6F7}" srcOrd="1" destOrd="0" parTransId="{8FE66550-F663-4E32-9C58-4597426EF7E6}" sibTransId="{061DC2E9-85B4-4123-BE15-4A2DB10B5439}"/>
    <dgm:cxn modelId="{F61C638E-9556-4865-99E0-0A8F460AF923}" type="presOf" srcId="{98D97480-FB7D-4EFB-A059-BF927B6C95E8}" destId="{0D931AA4-D5E7-48A1-8D34-BEDC35DD620D}" srcOrd="0" destOrd="0" presId="urn:microsoft.com/office/officeart/2005/8/layout/hierarchy5"/>
    <dgm:cxn modelId="{31364897-0FFF-4F17-B185-DB02F9EC6160}" type="presOf" srcId="{5514B1DE-A20E-4E21-BCE9-05E8B5C00FD7}" destId="{F61B8F80-B6AB-493F-B967-FC9935ABA122}" srcOrd="1" destOrd="0" presId="urn:microsoft.com/office/officeart/2005/8/layout/hierarchy5"/>
    <dgm:cxn modelId="{AB8DC39F-F58A-4444-B4EE-43A4F62FB48E}" type="presOf" srcId="{4BAE962C-FB79-4776-A8F3-DE0149141C12}" destId="{92B804F9-44DE-4C25-A59D-2A057181F762}" srcOrd="0" destOrd="0" presId="urn:microsoft.com/office/officeart/2005/8/layout/hierarchy5"/>
    <dgm:cxn modelId="{7EDEF1B2-36CC-44A5-8DB3-1BDD7FDC546F}" type="presOf" srcId="{AFAA91C5-31D4-49E6-BB27-09E0BE014BDF}" destId="{777CBDE8-4293-4F73-9940-945E91BDBBFF}" srcOrd="0" destOrd="0" presId="urn:microsoft.com/office/officeart/2005/8/layout/hierarchy5"/>
    <dgm:cxn modelId="{0C9B51C5-839A-4CDF-8C1A-9556B39655F7}" type="presOf" srcId="{5514B1DE-A20E-4E21-BCE9-05E8B5C00FD7}" destId="{BE9B889C-6907-498F-89FB-0EFAEB74F0DB}" srcOrd="0" destOrd="0" presId="urn:microsoft.com/office/officeart/2005/8/layout/hierarchy5"/>
    <dgm:cxn modelId="{FB77C0CA-EB7C-42EB-B2D8-593B2BEDDA9A}" srcId="{AFAA91C5-31D4-49E6-BB27-09E0BE014BDF}" destId="{6A63D68D-21C1-44DE-8B1A-CB6A5B0D2C25}" srcOrd="0" destOrd="0" parTransId="{5514B1DE-A20E-4E21-BCE9-05E8B5C00FD7}" sibTransId="{F4132ACE-5DA3-4883-B229-02376D350A43}"/>
    <dgm:cxn modelId="{A14366CC-BB91-4A28-A238-DEBF3DA4E845}" type="presOf" srcId="{8FE66550-F663-4E32-9C58-4597426EF7E6}" destId="{41A4B0DC-5A0E-45FF-ACB3-9DEB77CC1E09}" srcOrd="0" destOrd="0" presId="urn:microsoft.com/office/officeart/2005/8/layout/hierarchy5"/>
    <dgm:cxn modelId="{034C18D1-0DD2-4626-BE42-A0C0A4437107}" type="presOf" srcId="{FF519CF2-E68D-4E86-81C2-87683CCCA7B3}" destId="{66DBF3D6-321A-46CC-9D19-634AD6A1FF79}" srcOrd="0" destOrd="0" presId="urn:microsoft.com/office/officeart/2005/8/layout/hierarchy5"/>
    <dgm:cxn modelId="{EB3653D7-404C-409A-93F1-7E69BC82F92A}" srcId="{98D97480-FB7D-4EFB-A059-BF927B6C95E8}" destId="{AFAA91C5-31D4-49E6-BB27-09E0BE014BDF}" srcOrd="0" destOrd="0" parTransId="{9CE5A34A-ECC8-42FE-B695-F24C138B698F}" sibTransId="{54823E06-D162-4BCE-8F4A-46F5D44577D4}"/>
    <dgm:cxn modelId="{00DF1AD9-859A-4D9F-8A81-C4EA082399D2}" type="presOf" srcId="{FF519CF2-E68D-4E86-81C2-87683CCCA7B3}" destId="{2F9E8C81-4078-452B-BC98-1C86DE8516A5}" srcOrd="1" destOrd="0" presId="urn:microsoft.com/office/officeart/2005/8/layout/hierarchy5"/>
    <dgm:cxn modelId="{905ED4DB-C064-4C30-BC53-2E1F4176CF56}" srcId="{6A63D68D-21C1-44DE-8B1A-CB6A5B0D2C25}" destId="{D4AD6151-4690-4C7E-856E-C96096FAFCD1}" srcOrd="0" destOrd="0" parTransId="{A0E3DFDF-CBDB-4BDC-8630-013C71749760}" sibTransId="{72FAAA06-0E2B-4293-80F7-269A745399CF}"/>
    <dgm:cxn modelId="{DB4537E0-46FA-4B45-847A-0A99B9766CDB}" type="presOf" srcId="{2811267D-A101-4657-8508-03CB95F8B6F7}" destId="{D4A0BC0D-A463-4647-B027-E939B5A01ACA}" srcOrd="0" destOrd="0" presId="urn:microsoft.com/office/officeart/2005/8/layout/hierarchy5"/>
    <dgm:cxn modelId="{840B58F0-D6DE-41E9-843F-6AE63A1F6D38}" type="presOf" srcId="{8FE66550-F663-4E32-9C58-4597426EF7E6}" destId="{C25DB881-8EF9-406F-9F9B-C4200BC2DF03}" srcOrd="1" destOrd="0" presId="urn:microsoft.com/office/officeart/2005/8/layout/hierarchy5"/>
    <dgm:cxn modelId="{BEE3B577-6A1D-4EAC-959E-D6ED70B9DCE1}" type="presParOf" srcId="{0D931AA4-D5E7-48A1-8D34-BEDC35DD620D}" destId="{F50907B9-A0CC-4389-956D-22FBAECB7D04}" srcOrd="0" destOrd="0" presId="urn:microsoft.com/office/officeart/2005/8/layout/hierarchy5"/>
    <dgm:cxn modelId="{5A845155-A26C-4920-8422-601595BAB1E4}" type="presParOf" srcId="{F50907B9-A0CC-4389-956D-22FBAECB7D04}" destId="{AC955858-F490-4935-BAA8-5959F00716CF}" srcOrd="0" destOrd="0" presId="urn:microsoft.com/office/officeart/2005/8/layout/hierarchy5"/>
    <dgm:cxn modelId="{5FB1A98D-D965-484F-895B-2F9F09E0B024}" type="presParOf" srcId="{AC955858-F490-4935-BAA8-5959F00716CF}" destId="{72A34FD1-B98E-4315-A3CE-FEF7B1781EAD}" srcOrd="0" destOrd="0" presId="urn:microsoft.com/office/officeart/2005/8/layout/hierarchy5"/>
    <dgm:cxn modelId="{212B877B-B4FD-47FC-AE3B-FB0392E41CC9}" type="presParOf" srcId="{72A34FD1-B98E-4315-A3CE-FEF7B1781EAD}" destId="{777CBDE8-4293-4F73-9940-945E91BDBBFF}" srcOrd="0" destOrd="0" presId="urn:microsoft.com/office/officeart/2005/8/layout/hierarchy5"/>
    <dgm:cxn modelId="{2AA5EEC3-BBE5-4016-914A-9EEC1E010E56}" type="presParOf" srcId="{72A34FD1-B98E-4315-A3CE-FEF7B1781EAD}" destId="{9AF8C4FA-4844-49A8-9B5A-AC52E3A692DC}" srcOrd="1" destOrd="0" presId="urn:microsoft.com/office/officeart/2005/8/layout/hierarchy5"/>
    <dgm:cxn modelId="{8342188A-6CD6-4AAE-8B26-A70C1BF87F89}" type="presParOf" srcId="{9AF8C4FA-4844-49A8-9B5A-AC52E3A692DC}" destId="{BE9B889C-6907-498F-89FB-0EFAEB74F0DB}" srcOrd="0" destOrd="0" presId="urn:microsoft.com/office/officeart/2005/8/layout/hierarchy5"/>
    <dgm:cxn modelId="{3857F95A-2951-41E5-8849-47D7B2EDBC59}" type="presParOf" srcId="{BE9B889C-6907-498F-89FB-0EFAEB74F0DB}" destId="{F61B8F80-B6AB-493F-B967-FC9935ABA122}" srcOrd="0" destOrd="0" presId="urn:microsoft.com/office/officeart/2005/8/layout/hierarchy5"/>
    <dgm:cxn modelId="{99DB1FA5-7C3D-4132-A8A9-39662F1C237D}" type="presParOf" srcId="{9AF8C4FA-4844-49A8-9B5A-AC52E3A692DC}" destId="{49D8D102-59D2-40CA-B830-A5BE89EF8042}" srcOrd="1" destOrd="0" presId="urn:microsoft.com/office/officeart/2005/8/layout/hierarchy5"/>
    <dgm:cxn modelId="{63DB1FE4-17D6-4657-9829-02C3AF177168}" type="presParOf" srcId="{49D8D102-59D2-40CA-B830-A5BE89EF8042}" destId="{A92EBEFC-1FA4-47D3-A7E5-D8A19D1F45BA}" srcOrd="0" destOrd="0" presId="urn:microsoft.com/office/officeart/2005/8/layout/hierarchy5"/>
    <dgm:cxn modelId="{A4CE4BF7-26FF-4B44-9158-FE2D44C3A299}" type="presParOf" srcId="{49D8D102-59D2-40CA-B830-A5BE89EF8042}" destId="{BE9EE526-7EEC-4D3E-9A00-E5A19A40647F}" srcOrd="1" destOrd="0" presId="urn:microsoft.com/office/officeart/2005/8/layout/hierarchy5"/>
    <dgm:cxn modelId="{B77F5C07-E4F2-427E-BA9C-8082741263AC}" type="presParOf" srcId="{BE9EE526-7EEC-4D3E-9A00-E5A19A40647F}" destId="{D965946E-9560-4266-A484-7C3A3809DDC3}" srcOrd="0" destOrd="0" presId="urn:microsoft.com/office/officeart/2005/8/layout/hierarchy5"/>
    <dgm:cxn modelId="{3A7A1E38-A1D1-4FFC-B757-9420B61C6F20}" type="presParOf" srcId="{D965946E-9560-4266-A484-7C3A3809DDC3}" destId="{73518E7C-FF36-459D-BF0D-762D8B4F517A}" srcOrd="0" destOrd="0" presId="urn:microsoft.com/office/officeart/2005/8/layout/hierarchy5"/>
    <dgm:cxn modelId="{8B22C88A-E876-4AFD-B147-91B9493E668D}" type="presParOf" srcId="{BE9EE526-7EEC-4D3E-9A00-E5A19A40647F}" destId="{C5DEA8D3-2B31-4CCF-88B9-507645FE3657}" srcOrd="1" destOrd="0" presId="urn:microsoft.com/office/officeart/2005/8/layout/hierarchy5"/>
    <dgm:cxn modelId="{B44970E4-99E7-4322-A82F-443BD1A7BC4F}" type="presParOf" srcId="{C5DEA8D3-2B31-4CCF-88B9-507645FE3657}" destId="{D51AFEDF-3B2B-489A-837C-5A27D836C09F}" srcOrd="0" destOrd="0" presId="urn:microsoft.com/office/officeart/2005/8/layout/hierarchy5"/>
    <dgm:cxn modelId="{7FBC2648-3395-4B2E-9295-2989039B3904}" type="presParOf" srcId="{C5DEA8D3-2B31-4CCF-88B9-507645FE3657}" destId="{99F02517-BB00-41AC-BC3E-50A379DEF40E}" srcOrd="1" destOrd="0" presId="urn:microsoft.com/office/officeart/2005/8/layout/hierarchy5"/>
    <dgm:cxn modelId="{EC78CE9B-217B-4563-8FCA-2921A63FA642}" type="presParOf" srcId="{9AF8C4FA-4844-49A8-9B5A-AC52E3A692DC}" destId="{41A4B0DC-5A0E-45FF-ACB3-9DEB77CC1E09}" srcOrd="2" destOrd="0" presId="urn:microsoft.com/office/officeart/2005/8/layout/hierarchy5"/>
    <dgm:cxn modelId="{2735197E-7404-4BD9-86C7-64C2E37A01B2}" type="presParOf" srcId="{41A4B0DC-5A0E-45FF-ACB3-9DEB77CC1E09}" destId="{C25DB881-8EF9-406F-9F9B-C4200BC2DF03}" srcOrd="0" destOrd="0" presId="urn:microsoft.com/office/officeart/2005/8/layout/hierarchy5"/>
    <dgm:cxn modelId="{CCE8FADE-63AD-4C46-9064-E8C8BA4491A8}" type="presParOf" srcId="{9AF8C4FA-4844-49A8-9B5A-AC52E3A692DC}" destId="{AFB38AEE-A385-4FBB-8E16-756F4DC03E79}" srcOrd="3" destOrd="0" presId="urn:microsoft.com/office/officeart/2005/8/layout/hierarchy5"/>
    <dgm:cxn modelId="{655CADBB-E135-4C07-9AA2-EA7739B71817}" type="presParOf" srcId="{AFB38AEE-A385-4FBB-8E16-756F4DC03E79}" destId="{D4A0BC0D-A463-4647-B027-E939B5A01ACA}" srcOrd="0" destOrd="0" presId="urn:microsoft.com/office/officeart/2005/8/layout/hierarchy5"/>
    <dgm:cxn modelId="{A185A4BF-8756-4EF3-B6B4-BBE22A905228}" type="presParOf" srcId="{AFB38AEE-A385-4FBB-8E16-756F4DC03E79}" destId="{14A078D1-3C4E-4BAC-9078-80C07A1A8DC3}" srcOrd="1" destOrd="0" presId="urn:microsoft.com/office/officeart/2005/8/layout/hierarchy5"/>
    <dgm:cxn modelId="{697BC785-2CBE-4B9A-85EC-F6C61C504F26}" type="presParOf" srcId="{14A078D1-3C4E-4BAC-9078-80C07A1A8DC3}" destId="{66DBF3D6-321A-46CC-9D19-634AD6A1FF79}" srcOrd="0" destOrd="0" presId="urn:microsoft.com/office/officeart/2005/8/layout/hierarchy5"/>
    <dgm:cxn modelId="{5AF698AE-AE15-40DD-A6E1-AEADA8AE75D8}" type="presParOf" srcId="{66DBF3D6-321A-46CC-9D19-634AD6A1FF79}" destId="{2F9E8C81-4078-452B-BC98-1C86DE8516A5}" srcOrd="0" destOrd="0" presId="urn:microsoft.com/office/officeart/2005/8/layout/hierarchy5"/>
    <dgm:cxn modelId="{99A6232D-F5D1-4F5C-A5B5-ED2379DE10E3}" type="presParOf" srcId="{14A078D1-3C4E-4BAC-9078-80C07A1A8DC3}" destId="{A1D69E0A-1F01-4B0B-9347-9DA9AE3F82BB}" srcOrd="1" destOrd="0" presId="urn:microsoft.com/office/officeart/2005/8/layout/hierarchy5"/>
    <dgm:cxn modelId="{F05405F4-8648-43CE-9340-BBB445E69EE2}" type="presParOf" srcId="{A1D69E0A-1F01-4B0B-9347-9DA9AE3F82BB}" destId="{92B804F9-44DE-4C25-A59D-2A057181F762}" srcOrd="0" destOrd="0" presId="urn:microsoft.com/office/officeart/2005/8/layout/hierarchy5"/>
    <dgm:cxn modelId="{4C7377EA-BFA2-4DA7-9440-40381A6B7C34}" type="presParOf" srcId="{A1D69E0A-1F01-4B0B-9347-9DA9AE3F82BB}" destId="{EBCAD1BE-BB8B-42AF-A414-F5FD3AD4C7B2}" srcOrd="1" destOrd="0" presId="urn:microsoft.com/office/officeart/2005/8/layout/hierarchy5"/>
    <dgm:cxn modelId="{AE0820B3-14FF-472D-ACDB-DAF45C1606D8}" type="presParOf" srcId="{0D931AA4-D5E7-48A1-8D34-BEDC35DD620D}" destId="{B20D1434-EA09-4F39-A4E4-2D067A37B018}" srcOrd="1" destOrd="0" presId="urn:microsoft.com/office/officeart/2005/8/layout/hierarchy5"/>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8D97480-FB7D-4EFB-A059-BF927B6C95E8}" type="doc">
      <dgm:prSet loTypeId="urn:microsoft.com/office/officeart/2005/8/layout/hierarchy5" loCatId="hierarchy" qsTypeId="urn:microsoft.com/office/officeart/2005/8/quickstyle/3d1" qsCatId="3D" csTypeId="urn:microsoft.com/office/officeart/2005/8/colors/accent1_2" csCatId="accent1" phldr="1"/>
      <dgm:spPr/>
      <dgm:t>
        <a:bodyPr/>
        <a:lstStyle/>
        <a:p>
          <a:endParaRPr lang="en-US"/>
        </a:p>
      </dgm:t>
    </dgm:pt>
    <dgm:pt modelId="{0D931AA4-D5E7-48A1-8D34-BEDC35DD620D}" type="pres">
      <dgm:prSet presAssocID="{98D97480-FB7D-4EFB-A059-BF927B6C95E8}" presName="mainComposite" presStyleCnt="0">
        <dgm:presLayoutVars>
          <dgm:chPref val="1"/>
          <dgm:dir/>
          <dgm:animOne val="branch"/>
          <dgm:animLvl val="lvl"/>
          <dgm:resizeHandles val="exact"/>
        </dgm:presLayoutVars>
      </dgm:prSet>
      <dgm:spPr/>
    </dgm:pt>
    <dgm:pt modelId="{F50907B9-A0CC-4389-956D-22FBAECB7D04}" type="pres">
      <dgm:prSet presAssocID="{98D97480-FB7D-4EFB-A059-BF927B6C95E8}" presName="hierFlow" presStyleCnt="0"/>
      <dgm:spPr/>
    </dgm:pt>
    <dgm:pt modelId="{AC955858-F490-4935-BAA8-5959F00716CF}" type="pres">
      <dgm:prSet presAssocID="{98D97480-FB7D-4EFB-A059-BF927B6C95E8}" presName="hierChild1" presStyleCnt="0">
        <dgm:presLayoutVars>
          <dgm:chPref val="1"/>
          <dgm:animOne val="branch"/>
          <dgm:animLvl val="lvl"/>
        </dgm:presLayoutVars>
      </dgm:prSet>
      <dgm:spPr/>
    </dgm:pt>
    <dgm:pt modelId="{B20D1434-EA09-4F39-A4E4-2D067A37B018}" type="pres">
      <dgm:prSet presAssocID="{98D97480-FB7D-4EFB-A059-BF927B6C95E8}" presName="bgShapesFlow" presStyleCnt="0"/>
      <dgm:spPr/>
    </dgm:pt>
  </dgm:ptLst>
  <dgm:cxnLst>
    <dgm:cxn modelId="{F90FC5EA-E526-4267-9583-EBBD8FBB5D24}" type="presOf" srcId="{98D97480-FB7D-4EFB-A059-BF927B6C95E8}" destId="{0D931AA4-D5E7-48A1-8D34-BEDC35DD620D}" srcOrd="0" destOrd="0" presId="urn:microsoft.com/office/officeart/2005/8/layout/hierarchy5"/>
    <dgm:cxn modelId="{54CE34C5-262A-44CC-84D3-03B4E43C8879}" type="presParOf" srcId="{0D931AA4-D5E7-48A1-8D34-BEDC35DD620D}" destId="{F50907B9-A0CC-4389-956D-22FBAECB7D04}" srcOrd="0" destOrd="0" presId="urn:microsoft.com/office/officeart/2005/8/layout/hierarchy5"/>
    <dgm:cxn modelId="{17AED5AE-B461-4033-A4BE-EB0B2B3C3EC8}" type="presParOf" srcId="{F50907B9-A0CC-4389-956D-22FBAECB7D04}" destId="{AC955858-F490-4935-BAA8-5959F00716CF}" srcOrd="0" destOrd="0" presId="urn:microsoft.com/office/officeart/2005/8/layout/hierarchy5"/>
    <dgm:cxn modelId="{104CA468-337F-4E22-9FB7-5C3EB9B580F2}" type="presParOf" srcId="{0D931AA4-D5E7-48A1-8D34-BEDC35DD620D}" destId="{B20D1434-EA09-4F39-A4E4-2D067A37B018}" srcOrd="1" destOrd="0" presId="urn:microsoft.com/office/officeart/2005/8/layout/hierarchy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8D97480-FB7D-4EFB-A059-BF927B6C95E8}" type="doc">
      <dgm:prSet loTypeId="urn:microsoft.com/office/officeart/2005/8/layout/hierarchy3" loCatId="hierarchy" qsTypeId="urn:microsoft.com/office/officeart/2005/8/quickstyle/3d1" qsCatId="3D" csTypeId="urn:microsoft.com/office/officeart/2005/8/colors/accent1_2" csCatId="accent1" phldr="1"/>
      <dgm:spPr/>
      <dgm:t>
        <a:bodyPr/>
        <a:lstStyle/>
        <a:p>
          <a:endParaRPr lang="en-US"/>
        </a:p>
      </dgm:t>
    </dgm:pt>
    <dgm:pt modelId="{6D759F66-429A-4C44-BD8E-517B21D5155B}">
      <dgm:prSet custT="1"/>
      <dgm:spPr>
        <a:solidFill>
          <a:schemeClr val="accent4">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0"/>
          <a:r>
            <a:rPr lang="en-US" sz="3000" b="1" dirty="0">
              <a:solidFill>
                <a:schemeClr val="bg2"/>
              </a:solidFill>
              <a:latin typeface="Futura Lt BT" pitchFamily="34" charset="0"/>
            </a:rPr>
            <a:t>Municipal               Actions</a:t>
          </a:r>
          <a:endParaRPr lang="en-US" sz="3000" dirty="0">
            <a:solidFill>
              <a:schemeClr val="bg2"/>
            </a:solidFill>
            <a:latin typeface="Futura Lt BT" pitchFamily="34" charset="0"/>
          </a:endParaRPr>
        </a:p>
      </dgm:t>
    </dgm:pt>
    <dgm:pt modelId="{B6CF3590-B7AE-45D1-9B47-A4CDEB4C1551}" type="parTrans" cxnId="{AA5487E1-1943-4BE8-94C5-C8681A2CFCDD}">
      <dgm:prSet/>
      <dgm:spPr/>
      <dgm:t>
        <a:bodyPr/>
        <a:lstStyle/>
        <a:p>
          <a:endParaRPr lang="en-US">
            <a:latin typeface="Futura Lt BT" pitchFamily="34" charset="0"/>
          </a:endParaRPr>
        </a:p>
      </dgm:t>
    </dgm:pt>
    <dgm:pt modelId="{00BFAACC-D16B-47B8-A2ED-93F3277F8988}" type="sibTrans" cxnId="{AA5487E1-1943-4BE8-94C5-C8681A2CFCDD}">
      <dgm:prSet/>
      <dgm:spPr/>
      <dgm:t>
        <a:bodyPr/>
        <a:lstStyle/>
        <a:p>
          <a:endParaRPr lang="en-US">
            <a:latin typeface="Futura Lt BT" pitchFamily="34" charset="0"/>
          </a:endParaRPr>
        </a:p>
      </dgm:t>
    </dgm:pt>
    <dgm:pt modelId="{CFE1E7B0-097D-4470-9BE2-D125B21F1282}">
      <dgm:prSet custT="1"/>
      <dgm:spPr>
        <a:solidFill>
          <a:schemeClr val="accent4">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0"/>
          <a:r>
            <a:rPr lang="en-US" sz="3000" b="1" dirty="0">
              <a:solidFill>
                <a:schemeClr val="bg2"/>
              </a:solidFill>
              <a:latin typeface="Futura Lt BT" pitchFamily="34" charset="0"/>
            </a:rPr>
            <a:t>Hazards Addressed</a:t>
          </a:r>
          <a:endParaRPr lang="en-US" sz="3000" dirty="0">
            <a:solidFill>
              <a:schemeClr val="bg2"/>
            </a:solidFill>
            <a:latin typeface="Futura Lt BT" pitchFamily="34" charset="0"/>
          </a:endParaRPr>
        </a:p>
      </dgm:t>
    </dgm:pt>
    <dgm:pt modelId="{5E703AAF-9E6D-453F-AFE1-6DEC11C3AC3E}" type="parTrans" cxnId="{113DEAFB-3C74-462E-91A8-4B2432A44A89}">
      <dgm:prSet/>
      <dgm:spPr/>
      <dgm:t>
        <a:bodyPr/>
        <a:lstStyle/>
        <a:p>
          <a:endParaRPr lang="en-US">
            <a:latin typeface="Futura Lt BT" pitchFamily="34" charset="0"/>
          </a:endParaRPr>
        </a:p>
      </dgm:t>
    </dgm:pt>
    <dgm:pt modelId="{CEFB5F85-77B9-43DA-9150-42B015B2F1B9}" type="sibTrans" cxnId="{113DEAFB-3C74-462E-91A8-4B2432A44A89}">
      <dgm:prSet/>
      <dgm:spPr/>
      <dgm:t>
        <a:bodyPr/>
        <a:lstStyle/>
        <a:p>
          <a:endParaRPr lang="en-US">
            <a:latin typeface="Futura Lt BT" pitchFamily="34" charset="0"/>
          </a:endParaRPr>
        </a:p>
      </dgm:t>
    </dgm:pt>
    <dgm:pt modelId="{259F4C5B-E6BB-4185-AC7C-F605FD087FC3}">
      <dgm:prSet custT="1"/>
      <dgm:spPr>
        <a:solidFill>
          <a:schemeClr val="accent1">
            <a:alpha val="90000"/>
          </a:schemeClr>
        </a:solidFill>
      </dgm:spPr>
      <dgm:t>
        <a:bodyPr/>
        <a:lstStyle/>
        <a:p>
          <a:pPr algn="ctr" rtl="0"/>
          <a:r>
            <a:rPr lang="en-US" sz="1600" b="1" dirty="0">
              <a:solidFill>
                <a:schemeClr val="bg2"/>
              </a:solidFill>
              <a:latin typeface="Futura Lt BT" pitchFamily="34" charset="0"/>
            </a:rPr>
            <a:t>43 </a:t>
          </a:r>
          <a:r>
            <a:rPr lang="en-US" sz="1600" b="1" dirty="0">
              <a:latin typeface="Futura Lt BT" pitchFamily="34" charset="0"/>
            </a:rPr>
            <a:t>actions grouped by hazard priority in the 2015 Plan</a:t>
          </a:r>
        </a:p>
        <a:p>
          <a:pPr algn="ctr" rtl="0"/>
          <a:r>
            <a:rPr lang="en-US" sz="1600" b="0" dirty="0">
              <a:latin typeface="Futura Lt BT" pitchFamily="34" charset="0"/>
            </a:rPr>
            <a:t> </a:t>
          </a:r>
        </a:p>
      </dgm:t>
    </dgm:pt>
    <dgm:pt modelId="{1C4BDF36-FC19-44C9-944B-7DE4611FA02F}" type="parTrans" cxnId="{B1003BDB-88F7-4C8A-A2ED-180FC64153D1}">
      <dgm:prSet/>
      <dgm:spPr/>
      <dgm:t>
        <a:bodyPr/>
        <a:lstStyle/>
        <a:p>
          <a:endParaRPr lang="en-US">
            <a:latin typeface="Futura Lt BT" pitchFamily="34" charset="0"/>
          </a:endParaRPr>
        </a:p>
      </dgm:t>
    </dgm:pt>
    <dgm:pt modelId="{0110C5BE-119C-4A60-AD21-3308EBA25D36}" type="sibTrans" cxnId="{B1003BDB-88F7-4C8A-A2ED-180FC64153D1}">
      <dgm:prSet/>
      <dgm:spPr/>
      <dgm:t>
        <a:bodyPr/>
        <a:lstStyle/>
        <a:p>
          <a:endParaRPr lang="en-US">
            <a:latin typeface="Futura Lt BT" pitchFamily="34" charset="0"/>
          </a:endParaRPr>
        </a:p>
      </dgm:t>
    </dgm:pt>
    <dgm:pt modelId="{D5E9EA11-1AB8-4CEE-B3CE-547AD5549930}">
      <dgm:prSet custT="1"/>
      <dgm:spPr>
        <a:solidFill>
          <a:schemeClr val="accent1">
            <a:alpha val="90000"/>
          </a:schemeClr>
        </a:solidFill>
      </dgm:spPr>
      <dgm:t>
        <a:bodyPr/>
        <a:lstStyle/>
        <a:p>
          <a:pPr rtl="0"/>
          <a:r>
            <a:rPr lang="en-US" sz="1600" b="1" dirty="0">
              <a:latin typeface="Futura Lt BT" pitchFamily="34" charset="0"/>
            </a:rPr>
            <a:t>All identified hazards touched upon  </a:t>
          </a:r>
        </a:p>
      </dgm:t>
    </dgm:pt>
    <dgm:pt modelId="{9988DFC8-34BA-47F5-B3FC-8400526328C1}" type="parTrans" cxnId="{0AE09A17-5D13-4FA3-91C9-24BE852FEAE7}">
      <dgm:prSet/>
      <dgm:spPr/>
      <dgm:t>
        <a:bodyPr/>
        <a:lstStyle/>
        <a:p>
          <a:endParaRPr lang="en-US">
            <a:latin typeface="Futura Lt BT" pitchFamily="34" charset="0"/>
          </a:endParaRPr>
        </a:p>
      </dgm:t>
    </dgm:pt>
    <dgm:pt modelId="{D861E722-C10C-4D40-9019-C2FEBC41F7B7}" type="sibTrans" cxnId="{0AE09A17-5D13-4FA3-91C9-24BE852FEAE7}">
      <dgm:prSet/>
      <dgm:spPr/>
      <dgm:t>
        <a:bodyPr/>
        <a:lstStyle/>
        <a:p>
          <a:endParaRPr lang="en-US">
            <a:latin typeface="Futura Lt BT" pitchFamily="34" charset="0"/>
          </a:endParaRPr>
        </a:p>
      </dgm:t>
    </dgm:pt>
    <dgm:pt modelId="{3061B3A0-47DF-47D5-B2BF-78860FF3F4BA}">
      <dgm:prSet custT="1"/>
      <dgm:spPr>
        <a:solidFill>
          <a:schemeClr val="accent1">
            <a:alpha val="90000"/>
          </a:schemeClr>
        </a:solidFill>
      </dgm:spPr>
      <dgm:t>
        <a:bodyPr/>
        <a:lstStyle/>
        <a:p>
          <a:pPr rtl="0"/>
          <a:r>
            <a:rPr lang="en-US" sz="1600" b="1" dirty="0">
              <a:latin typeface="Futura Lt BT" pitchFamily="34" charset="0"/>
            </a:rPr>
            <a:t>Overwhelming focus on flooding  </a:t>
          </a:r>
        </a:p>
      </dgm:t>
    </dgm:pt>
    <dgm:pt modelId="{3BC17FA9-5B4D-4C6C-8DA5-F1F44B0B9F99}" type="parTrans" cxnId="{0DE8C193-DE4D-424D-9BF7-8834C5F570D1}">
      <dgm:prSet/>
      <dgm:spPr/>
      <dgm:t>
        <a:bodyPr/>
        <a:lstStyle/>
        <a:p>
          <a:endParaRPr lang="en-US">
            <a:latin typeface="Futura Lt BT" pitchFamily="34" charset="0"/>
          </a:endParaRPr>
        </a:p>
      </dgm:t>
    </dgm:pt>
    <dgm:pt modelId="{FDC54AD5-D31A-4117-A418-60B7EA13BA8B}" type="sibTrans" cxnId="{0DE8C193-DE4D-424D-9BF7-8834C5F570D1}">
      <dgm:prSet/>
      <dgm:spPr/>
      <dgm:t>
        <a:bodyPr/>
        <a:lstStyle/>
        <a:p>
          <a:endParaRPr lang="en-US">
            <a:latin typeface="Futura Lt BT" pitchFamily="34" charset="0"/>
          </a:endParaRPr>
        </a:p>
      </dgm:t>
    </dgm:pt>
    <dgm:pt modelId="{1C34EBAA-BEE0-421D-8685-FB7F8724B9C6}">
      <dgm:prSet custT="1"/>
      <dgm:spPr>
        <a:solidFill>
          <a:schemeClr val="accent1">
            <a:alpha val="90000"/>
          </a:schemeClr>
        </a:solidFill>
      </dgm:spPr>
      <dgm:t>
        <a:bodyPr/>
        <a:lstStyle/>
        <a:p>
          <a:pPr algn="ctr" rtl="0"/>
          <a:r>
            <a:rPr lang="en-US" sz="1600" b="1" dirty="0">
              <a:latin typeface="Futura Lt BT" pitchFamily="34" charset="0"/>
            </a:rPr>
            <a:t>Priorities (High to Low): Flooding, Multi-Hazard, Fire, Winter Storm, Wind, Geologic, Drought, Extreme Temperatures</a:t>
          </a:r>
        </a:p>
      </dgm:t>
    </dgm:pt>
    <dgm:pt modelId="{0FA5605F-E99A-403A-BB1B-A96F3326112E}" type="parTrans" cxnId="{11F42802-2049-466B-AB77-499A91B015A2}">
      <dgm:prSet/>
      <dgm:spPr/>
      <dgm:t>
        <a:bodyPr/>
        <a:lstStyle/>
        <a:p>
          <a:endParaRPr lang="en-US"/>
        </a:p>
      </dgm:t>
    </dgm:pt>
    <dgm:pt modelId="{99533912-6B2E-44CC-92CE-03926EF542AE}" type="sibTrans" cxnId="{11F42802-2049-466B-AB77-499A91B015A2}">
      <dgm:prSet/>
      <dgm:spPr/>
      <dgm:t>
        <a:bodyPr/>
        <a:lstStyle/>
        <a:p>
          <a:endParaRPr lang="en-US"/>
        </a:p>
      </dgm:t>
    </dgm:pt>
    <dgm:pt modelId="{277B6832-BE5F-410C-AE18-BAC57949E8F7}" type="pres">
      <dgm:prSet presAssocID="{98D97480-FB7D-4EFB-A059-BF927B6C95E8}" presName="diagram" presStyleCnt="0">
        <dgm:presLayoutVars>
          <dgm:chPref val="1"/>
          <dgm:dir/>
          <dgm:animOne val="branch"/>
          <dgm:animLvl val="lvl"/>
          <dgm:resizeHandles/>
        </dgm:presLayoutVars>
      </dgm:prSet>
      <dgm:spPr/>
    </dgm:pt>
    <dgm:pt modelId="{F173B7C5-C720-41C7-9060-0583843C9E6C}" type="pres">
      <dgm:prSet presAssocID="{6D759F66-429A-4C44-BD8E-517B21D5155B}" presName="root" presStyleCnt="0"/>
      <dgm:spPr/>
    </dgm:pt>
    <dgm:pt modelId="{F7CCC94F-1974-4B1D-8262-936DEEFDD0AC}" type="pres">
      <dgm:prSet presAssocID="{6D759F66-429A-4C44-BD8E-517B21D5155B}" presName="rootComposite" presStyleCnt="0"/>
      <dgm:spPr/>
    </dgm:pt>
    <dgm:pt modelId="{63ED6BE6-F823-4FB7-B620-2F7B819CB02F}" type="pres">
      <dgm:prSet presAssocID="{6D759F66-429A-4C44-BD8E-517B21D5155B}" presName="rootText" presStyleLbl="node1" presStyleIdx="0" presStyleCnt="2" custLinFactNeighborX="7662" custLinFactNeighborY="5327"/>
      <dgm:spPr/>
    </dgm:pt>
    <dgm:pt modelId="{B5FBCB25-455D-43E9-BBED-5B29A2BF9F69}" type="pres">
      <dgm:prSet presAssocID="{6D759F66-429A-4C44-BD8E-517B21D5155B}" presName="rootConnector" presStyleLbl="node1" presStyleIdx="0" presStyleCnt="2"/>
      <dgm:spPr/>
    </dgm:pt>
    <dgm:pt modelId="{5004BA72-B108-4879-9713-5DC44369CED3}" type="pres">
      <dgm:prSet presAssocID="{6D759F66-429A-4C44-BD8E-517B21D5155B}" presName="childShape" presStyleCnt="0"/>
      <dgm:spPr/>
    </dgm:pt>
    <dgm:pt modelId="{DDBEBC00-E4AB-435F-B63C-8C336FCEA127}" type="pres">
      <dgm:prSet presAssocID="{1C4BDF36-FC19-44C9-944B-7DE4611FA02F}" presName="Name13" presStyleLbl="parChTrans1D2" presStyleIdx="0" presStyleCnt="4"/>
      <dgm:spPr/>
    </dgm:pt>
    <dgm:pt modelId="{407503AD-788E-4E5F-85D0-EF9434E3A3D9}" type="pres">
      <dgm:prSet presAssocID="{259F4C5B-E6BB-4185-AC7C-F605FD087FC3}" presName="childText" presStyleLbl="bgAcc1" presStyleIdx="0" presStyleCnt="4" custScaleX="92842" custScaleY="92894" custLinFactNeighborX="10313" custLinFactNeighborY="-6486">
        <dgm:presLayoutVars>
          <dgm:bulletEnabled val="1"/>
        </dgm:presLayoutVars>
      </dgm:prSet>
      <dgm:spPr/>
    </dgm:pt>
    <dgm:pt modelId="{00B28831-0350-4D8E-9E69-29D5FF1EE82E}" type="pres">
      <dgm:prSet presAssocID="{0FA5605F-E99A-403A-BB1B-A96F3326112E}" presName="Name13" presStyleLbl="parChTrans1D2" presStyleIdx="1" presStyleCnt="4"/>
      <dgm:spPr/>
    </dgm:pt>
    <dgm:pt modelId="{D3A4D629-C192-4186-8957-1BF0439A42E4}" type="pres">
      <dgm:prSet presAssocID="{1C34EBAA-BEE0-421D-8685-FB7F8724B9C6}" presName="childText" presStyleLbl="bgAcc1" presStyleIdx="1" presStyleCnt="4" custScaleY="125272" custLinFactNeighborX="12525" custLinFactNeighborY="-8252">
        <dgm:presLayoutVars>
          <dgm:bulletEnabled val="1"/>
        </dgm:presLayoutVars>
      </dgm:prSet>
      <dgm:spPr/>
    </dgm:pt>
    <dgm:pt modelId="{D35BA082-C074-442D-98EE-FEE2270C1EF6}" type="pres">
      <dgm:prSet presAssocID="{CFE1E7B0-097D-4470-9BE2-D125B21F1282}" presName="root" presStyleCnt="0"/>
      <dgm:spPr/>
    </dgm:pt>
    <dgm:pt modelId="{B7C26379-6772-400C-BA4D-91D45A9C1FB1}" type="pres">
      <dgm:prSet presAssocID="{CFE1E7B0-097D-4470-9BE2-D125B21F1282}" presName="rootComposite" presStyleCnt="0"/>
      <dgm:spPr/>
    </dgm:pt>
    <dgm:pt modelId="{1EC5F51E-F460-4C56-A282-D92CF345F730}" type="pres">
      <dgm:prSet presAssocID="{CFE1E7B0-097D-4470-9BE2-D125B21F1282}" presName="rootText" presStyleLbl="node1" presStyleIdx="1" presStyleCnt="2" custLinFactNeighborX="28290" custLinFactNeighborY="4243"/>
      <dgm:spPr/>
    </dgm:pt>
    <dgm:pt modelId="{0B522228-0BEE-4A49-B56B-270C978CE679}" type="pres">
      <dgm:prSet presAssocID="{CFE1E7B0-097D-4470-9BE2-D125B21F1282}" presName="rootConnector" presStyleLbl="node1" presStyleIdx="1" presStyleCnt="2"/>
      <dgm:spPr/>
    </dgm:pt>
    <dgm:pt modelId="{C566BAF3-4DC7-46C3-97F7-A21C61D894A1}" type="pres">
      <dgm:prSet presAssocID="{CFE1E7B0-097D-4470-9BE2-D125B21F1282}" presName="childShape" presStyleCnt="0"/>
      <dgm:spPr/>
    </dgm:pt>
    <dgm:pt modelId="{83B97D31-D4E0-4732-85B8-030BC02FCF7B}" type="pres">
      <dgm:prSet presAssocID="{9988DFC8-34BA-47F5-B3FC-8400526328C1}" presName="Name13" presStyleLbl="parChTrans1D2" presStyleIdx="2" presStyleCnt="4"/>
      <dgm:spPr/>
    </dgm:pt>
    <dgm:pt modelId="{D7AFE7FB-30A0-4022-81E4-475CBFF907C2}" type="pres">
      <dgm:prSet presAssocID="{D5E9EA11-1AB8-4CEE-B3CE-547AD5549930}" presName="childText" presStyleLbl="bgAcc1" presStyleIdx="2" presStyleCnt="4" custLinFactNeighborX="37574" custLinFactNeighborY="-3668">
        <dgm:presLayoutVars>
          <dgm:bulletEnabled val="1"/>
        </dgm:presLayoutVars>
      </dgm:prSet>
      <dgm:spPr/>
    </dgm:pt>
    <dgm:pt modelId="{CCA5CE3B-0779-49FD-B61E-EB266E418C88}" type="pres">
      <dgm:prSet presAssocID="{3BC17FA9-5B4D-4C6C-8DA5-F1F44B0B9F99}" presName="Name13" presStyleLbl="parChTrans1D2" presStyleIdx="3" presStyleCnt="4"/>
      <dgm:spPr/>
    </dgm:pt>
    <dgm:pt modelId="{C046B68D-2E38-44A6-8BEA-923B466964F5}" type="pres">
      <dgm:prSet presAssocID="{3061B3A0-47DF-47D5-B2BF-78860FF3F4BA}" presName="childText" presStyleLbl="bgAcc1" presStyleIdx="3" presStyleCnt="4" custScaleY="99001" custLinFactNeighborX="39452" custLinFactNeighborY="11074">
        <dgm:presLayoutVars>
          <dgm:bulletEnabled val="1"/>
        </dgm:presLayoutVars>
      </dgm:prSet>
      <dgm:spPr/>
    </dgm:pt>
  </dgm:ptLst>
  <dgm:cxnLst>
    <dgm:cxn modelId="{11F42802-2049-466B-AB77-499A91B015A2}" srcId="{6D759F66-429A-4C44-BD8E-517B21D5155B}" destId="{1C34EBAA-BEE0-421D-8685-FB7F8724B9C6}" srcOrd="1" destOrd="0" parTransId="{0FA5605F-E99A-403A-BB1B-A96F3326112E}" sibTransId="{99533912-6B2E-44CC-92CE-03926EF542AE}"/>
    <dgm:cxn modelId="{02D3BE10-07CA-4C6C-A5B9-5175B710AF6E}" type="presOf" srcId="{6D759F66-429A-4C44-BD8E-517B21D5155B}" destId="{63ED6BE6-F823-4FB7-B620-2F7B819CB02F}" srcOrd="0" destOrd="0" presId="urn:microsoft.com/office/officeart/2005/8/layout/hierarchy3"/>
    <dgm:cxn modelId="{0AE09A17-5D13-4FA3-91C9-24BE852FEAE7}" srcId="{CFE1E7B0-097D-4470-9BE2-D125B21F1282}" destId="{D5E9EA11-1AB8-4CEE-B3CE-547AD5549930}" srcOrd="0" destOrd="0" parTransId="{9988DFC8-34BA-47F5-B3FC-8400526328C1}" sibTransId="{D861E722-C10C-4D40-9019-C2FEBC41F7B7}"/>
    <dgm:cxn modelId="{D6428F69-1532-4D8D-9379-9DFACA865D71}" type="presOf" srcId="{1C34EBAA-BEE0-421D-8685-FB7F8724B9C6}" destId="{D3A4D629-C192-4186-8957-1BF0439A42E4}" srcOrd="0" destOrd="0" presId="urn:microsoft.com/office/officeart/2005/8/layout/hierarchy3"/>
    <dgm:cxn modelId="{8CDDD44D-83EC-4E6D-8357-45FE3F6B1FD7}" type="presOf" srcId="{3BC17FA9-5B4D-4C6C-8DA5-F1F44B0B9F99}" destId="{CCA5CE3B-0779-49FD-B61E-EB266E418C88}" srcOrd="0" destOrd="0" presId="urn:microsoft.com/office/officeart/2005/8/layout/hierarchy3"/>
    <dgm:cxn modelId="{B407AF51-C5C9-4D17-8F85-04FB7BBCBF70}" type="presOf" srcId="{9988DFC8-34BA-47F5-B3FC-8400526328C1}" destId="{83B97D31-D4E0-4732-85B8-030BC02FCF7B}" srcOrd="0" destOrd="0" presId="urn:microsoft.com/office/officeart/2005/8/layout/hierarchy3"/>
    <dgm:cxn modelId="{89117372-814E-47FC-95BE-BD5EADC327BB}" type="presOf" srcId="{259F4C5B-E6BB-4185-AC7C-F605FD087FC3}" destId="{407503AD-788E-4E5F-85D0-EF9434E3A3D9}" srcOrd="0" destOrd="0" presId="urn:microsoft.com/office/officeart/2005/8/layout/hierarchy3"/>
    <dgm:cxn modelId="{09459C7F-3790-4DE0-A4B4-2114596460AC}" type="presOf" srcId="{D5E9EA11-1AB8-4CEE-B3CE-547AD5549930}" destId="{D7AFE7FB-30A0-4022-81E4-475CBFF907C2}" srcOrd="0" destOrd="0" presId="urn:microsoft.com/office/officeart/2005/8/layout/hierarchy3"/>
    <dgm:cxn modelId="{CFCBEF8D-AA37-417F-8AAF-B94873D3832D}" type="presOf" srcId="{6D759F66-429A-4C44-BD8E-517B21D5155B}" destId="{B5FBCB25-455D-43E9-BBED-5B29A2BF9F69}" srcOrd="1" destOrd="0" presId="urn:microsoft.com/office/officeart/2005/8/layout/hierarchy3"/>
    <dgm:cxn modelId="{0DE8C193-DE4D-424D-9BF7-8834C5F570D1}" srcId="{CFE1E7B0-097D-4470-9BE2-D125B21F1282}" destId="{3061B3A0-47DF-47D5-B2BF-78860FF3F4BA}" srcOrd="1" destOrd="0" parTransId="{3BC17FA9-5B4D-4C6C-8DA5-F1F44B0B9F99}" sibTransId="{FDC54AD5-D31A-4117-A418-60B7EA13BA8B}"/>
    <dgm:cxn modelId="{91618398-9810-4EAE-A8C4-E9829A3899D2}" type="presOf" srcId="{3061B3A0-47DF-47D5-B2BF-78860FF3F4BA}" destId="{C046B68D-2E38-44A6-8BEA-923B466964F5}" srcOrd="0" destOrd="0" presId="urn:microsoft.com/office/officeart/2005/8/layout/hierarchy3"/>
    <dgm:cxn modelId="{D336089F-F879-4600-97FC-FBE7CA88B536}" type="presOf" srcId="{98D97480-FB7D-4EFB-A059-BF927B6C95E8}" destId="{277B6832-BE5F-410C-AE18-BAC57949E8F7}" srcOrd="0" destOrd="0" presId="urn:microsoft.com/office/officeart/2005/8/layout/hierarchy3"/>
    <dgm:cxn modelId="{710F45A4-11AF-4978-9150-FFBE91EDD268}" type="presOf" srcId="{CFE1E7B0-097D-4470-9BE2-D125B21F1282}" destId="{0B522228-0BEE-4A49-B56B-270C978CE679}" srcOrd="1" destOrd="0" presId="urn:microsoft.com/office/officeart/2005/8/layout/hierarchy3"/>
    <dgm:cxn modelId="{1A2DFECD-F7C1-4CA8-9054-2C763AEDF606}" type="presOf" srcId="{1C4BDF36-FC19-44C9-944B-7DE4611FA02F}" destId="{DDBEBC00-E4AB-435F-B63C-8C336FCEA127}" srcOrd="0" destOrd="0" presId="urn:microsoft.com/office/officeart/2005/8/layout/hierarchy3"/>
    <dgm:cxn modelId="{7F12F9D8-9539-473D-8A33-5E2B18C299A2}" type="presOf" srcId="{CFE1E7B0-097D-4470-9BE2-D125B21F1282}" destId="{1EC5F51E-F460-4C56-A282-D92CF345F730}" srcOrd="0" destOrd="0" presId="urn:microsoft.com/office/officeart/2005/8/layout/hierarchy3"/>
    <dgm:cxn modelId="{50EC23DB-BB76-48C1-84C5-4F57CACEB746}" type="presOf" srcId="{0FA5605F-E99A-403A-BB1B-A96F3326112E}" destId="{00B28831-0350-4D8E-9E69-29D5FF1EE82E}" srcOrd="0" destOrd="0" presId="urn:microsoft.com/office/officeart/2005/8/layout/hierarchy3"/>
    <dgm:cxn modelId="{B1003BDB-88F7-4C8A-A2ED-180FC64153D1}" srcId="{6D759F66-429A-4C44-BD8E-517B21D5155B}" destId="{259F4C5B-E6BB-4185-AC7C-F605FD087FC3}" srcOrd="0" destOrd="0" parTransId="{1C4BDF36-FC19-44C9-944B-7DE4611FA02F}" sibTransId="{0110C5BE-119C-4A60-AD21-3308EBA25D36}"/>
    <dgm:cxn modelId="{AA5487E1-1943-4BE8-94C5-C8681A2CFCDD}" srcId="{98D97480-FB7D-4EFB-A059-BF927B6C95E8}" destId="{6D759F66-429A-4C44-BD8E-517B21D5155B}" srcOrd="0" destOrd="0" parTransId="{B6CF3590-B7AE-45D1-9B47-A4CDEB4C1551}" sibTransId="{00BFAACC-D16B-47B8-A2ED-93F3277F8988}"/>
    <dgm:cxn modelId="{113DEAFB-3C74-462E-91A8-4B2432A44A89}" srcId="{98D97480-FB7D-4EFB-A059-BF927B6C95E8}" destId="{CFE1E7B0-097D-4470-9BE2-D125B21F1282}" srcOrd="1" destOrd="0" parTransId="{5E703AAF-9E6D-453F-AFE1-6DEC11C3AC3E}" sibTransId="{CEFB5F85-77B9-43DA-9150-42B015B2F1B9}"/>
    <dgm:cxn modelId="{A0E3346A-EFE4-487A-B03B-07C9FCEF280C}" type="presParOf" srcId="{277B6832-BE5F-410C-AE18-BAC57949E8F7}" destId="{F173B7C5-C720-41C7-9060-0583843C9E6C}" srcOrd="0" destOrd="0" presId="urn:microsoft.com/office/officeart/2005/8/layout/hierarchy3"/>
    <dgm:cxn modelId="{DADCEC8C-0468-4FB2-B338-EAF423572700}" type="presParOf" srcId="{F173B7C5-C720-41C7-9060-0583843C9E6C}" destId="{F7CCC94F-1974-4B1D-8262-936DEEFDD0AC}" srcOrd="0" destOrd="0" presId="urn:microsoft.com/office/officeart/2005/8/layout/hierarchy3"/>
    <dgm:cxn modelId="{0473CEC5-4B60-4B76-996B-1A40BC041353}" type="presParOf" srcId="{F7CCC94F-1974-4B1D-8262-936DEEFDD0AC}" destId="{63ED6BE6-F823-4FB7-B620-2F7B819CB02F}" srcOrd="0" destOrd="0" presId="urn:microsoft.com/office/officeart/2005/8/layout/hierarchy3"/>
    <dgm:cxn modelId="{78FA9F0B-8154-4945-8B49-984E70CC6FCB}" type="presParOf" srcId="{F7CCC94F-1974-4B1D-8262-936DEEFDD0AC}" destId="{B5FBCB25-455D-43E9-BBED-5B29A2BF9F69}" srcOrd="1" destOrd="0" presId="urn:microsoft.com/office/officeart/2005/8/layout/hierarchy3"/>
    <dgm:cxn modelId="{97E742B4-563F-47E0-81E0-0E4413B509E7}" type="presParOf" srcId="{F173B7C5-C720-41C7-9060-0583843C9E6C}" destId="{5004BA72-B108-4879-9713-5DC44369CED3}" srcOrd="1" destOrd="0" presId="urn:microsoft.com/office/officeart/2005/8/layout/hierarchy3"/>
    <dgm:cxn modelId="{B1F6F3FA-0CAF-4907-B12F-481927798C69}" type="presParOf" srcId="{5004BA72-B108-4879-9713-5DC44369CED3}" destId="{DDBEBC00-E4AB-435F-B63C-8C336FCEA127}" srcOrd="0" destOrd="0" presId="urn:microsoft.com/office/officeart/2005/8/layout/hierarchy3"/>
    <dgm:cxn modelId="{577C8DF6-E9D4-451A-B4A1-941FD785CADB}" type="presParOf" srcId="{5004BA72-B108-4879-9713-5DC44369CED3}" destId="{407503AD-788E-4E5F-85D0-EF9434E3A3D9}" srcOrd="1" destOrd="0" presId="urn:microsoft.com/office/officeart/2005/8/layout/hierarchy3"/>
    <dgm:cxn modelId="{33A66EAD-2993-41B3-9574-9F8025C40F9A}" type="presParOf" srcId="{5004BA72-B108-4879-9713-5DC44369CED3}" destId="{00B28831-0350-4D8E-9E69-29D5FF1EE82E}" srcOrd="2" destOrd="0" presId="urn:microsoft.com/office/officeart/2005/8/layout/hierarchy3"/>
    <dgm:cxn modelId="{65D184EC-9D12-47A3-8634-5C950124236E}" type="presParOf" srcId="{5004BA72-B108-4879-9713-5DC44369CED3}" destId="{D3A4D629-C192-4186-8957-1BF0439A42E4}" srcOrd="3" destOrd="0" presId="urn:microsoft.com/office/officeart/2005/8/layout/hierarchy3"/>
    <dgm:cxn modelId="{08DFB117-02A3-4571-B38B-7642DE1CA518}" type="presParOf" srcId="{277B6832-BE5F-410C-AE18-BAC57949E8F7}" destId="{D35BA082-C074-442D-98EE-FEE2270C1EF6}" srcOrd="1" destOrd="0" presId="urn:microsoft.com/office/officeart/2005/8/layout/hierarchy3"/>
    <dgm:cxn modelId="{448C8985-392D-475C-AFDE-40B82F0CB25D}" type="presParOf" srcId="{D35BA082-C074-442D-98EE-FEE2270C1EF6}" destId="{B7C26379-6772-400C-BA4D-91D45A9C1FB1}" srcOrd="0" destOrd="0" presId="urn:microsoft.com/office/officeart/2005/8/layout/hierarchy3"/>
    <dgm:cxn modelId="{7A961387-DD09-4B45-BC52-F837A07883E2}" type="presParOf" srcId="{B7C26379-6772-400C-BA4D-91D45A9C1FB1}" destId="{1EC5F51E-F460-4C56-A282-D92CF345F730}" srcOrd="0" destOrd="0" presId="urn:microsoft.com/office/officeart/2005/8/layout/hierarchy3"/>
    <dgm:cxn modelId="{5506FEC4-706D-4D11-A70A-9DA5D742FE72}" type="presParOf" srcId="{B7C26379-6772-400C-BA4D-91D45A9C1FB1}" destId="{0B522228-0BEE-4A49-B56B-270C978CE679}" srcOrd="1" destOrd="0" presId="urn:microsoft.com/office/officeart/2005/8/layout/hierarchy3"/>
    <dgm:cxn modelId="{7544FAE0-A7D8-4288-92CC-FD996E5004F2}" type="presParOf" srcId="{D35BA082-C074-442D-98EE-FEE2270C1EF6}" destId="{C566BAF3-4DC7-46C3-97F7-A21C61D894A1}" srcOrd="1" destOrd="0" presId="urn:microsoft.com/office/officeart/2005/8/layout/hierarchy3"/>
    <dgm:cxn modelId="{384411C5-E133-4597-A9B6-313E95683DEC}" type="presParOf" srcId="{C566BAF3-4DC7-46C3-97F7-A21C61D894A1}" destId="{83B97D31-D4E0-4732-85B8-030BC02FCF7B}" srcOrd="0" destOrd="0" presId="urn:microsoft.com/office/officeart/2005/8/layout/hierarchy3"/>
    <dgm:cxn modelId="{56A221A7-0378-4777-B122-EACE1648E3B1}" type="presParOf" srcId="{C566BAF3-4DC7-46C3-97F7-A21C61D894A1}" destId="{D7AFE7FB-30A0-4022-81E4-475CBFF907C2}" srcOrd="1" destOrd="0" presId="urn:microsoft.com/office/officeart/2005/8/layout/hierarchy3"/>
    <dgm:cxn modelId="{64CF74E4-05B8-42E3-B96F-69FD45A9BF25}" type="presParOf" srcId="{C566BAF3-4DC7-46C3-97F7-A21C61D894A1}" destId="{CCA5CE3B-0779-49FD-B61E-EB266E418C88}" srcOrd="2" destOrd="0" presId="urn:microsoft.com/office/officeart/2005/8/layout/hierarchy3"/>
    <dgm:cxn modelId="{6197AEAC-5673-4738-8205-D754B2ACD3B5}" type="presParOf" srcId="{C566BAF3-4DC7-46C3-97F7-A21C61D894A1}" destId="{C046B68D-2E38-44A6-8BEA-923B466964F5}" srcOrd="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D5E8F6-5635-44A0-B3D9-C03B99E99F29}">
      <dsp:nvSpPr>
        <dsp:cNvPr id="0" name=""/>
        <dsp:cNvSpPr/>
      </dsp:nvSpPr>
      <dsp:spPr>
        <a:xfrm>
          <a:off x="0" y="573"/>
          <a:ext cx="8444089" cy="0"/>
        </a:xfrm>
        <a:prstGeom prst="line">
          <a:avLst/>
        </a:prstGeom>
        <a:gradFill rotWithShape="0">
          <a:gsLst>
            <a:gs pos="0">
              <a:schemeClr val="accent1">
                <a:alpha val="90000"/>
                <a:hueOff val="0"/>
                <a:satOff val="0"/>
                <a:lumOff val="0"/>
                <a:alphaOff val="0"/>
                <a:shade val="51000"/>
                <a:satMod val="130000"/>
              </a:schemeClr>
            </a:gs>
            <a:gs pos="80000">
              <a:schemeClr val="accent1">
                <a:alpha val="90000"/>
                <a:hueOff val="0"/>
                <a:satOff val="0"/>
                <a:lumOff val="0"/>
                <a:alphaOff val="0"/>
                <a:shade val="93000"/>
                <a:satMod val="130000"/>
              </a:schemeClr>
            </a:gs>
            <a:gs pos="100000">
              <a:schemeClr val="accent1">
                <a:alpha val="90000"/>
                <a:hueOff val="0"/>
                <a:satOff val="0"/>
                <a:lumOff val="0"/>
                <a:alphaOff val="0"/>
                <a:shade val="94000"/>
                <a:satMod val="135000"/>
              </a:schemeClr>
            </a:gs>
          </a:gsLst>
          <a:lin ang="16200000" scaled="0"/>
        </a:gradFill>
        <a:ln w="9525" cap="flat" cmpd="sng" algn="ctr">
          <a:solidFill>
            <a:schemeClr val="accent1">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82287876-D8AC-4F8A-974F-E7076B771947}">
      <dsp:nvSpPr>
        <dsp:cNvPr id="0" name=""/>
        <dsp:cNvSpPr/>
      </dsp:nvSpPr>
      <dsp:spPr>
        <a:xfrm>
          <a:off x="0" y="573"/>
          <a:ext cx="8444089" cy="4694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rtl="0">
            <a:lnSpc>
              <a:spcPct val="90000"/>
            </a:lnSpc>
            <a:spcBef>
              <a:spcPct val="0"/>
            </a:spcBef>
            <a:spcAft>
              <a:spcPct val="35000"/>
            </a:spcAft>
            <a:buNone/>
          </a:pPr>
          <a:r>
            <a:rPr lang="en-US" sz="1700" b="1" kern="1200" dirty="0"/>
            <a:t>Welcome and Opening Remarks……………………………………….City of Revere</a:t>
          </a:r>
        </a:p>
      </dsp:txBody>
      <dsp:txXfrm>
        <a:off x="0" y="573"/>
        <a:ext cx="8444089" cy="469418"/>
      </dsp:txXfrm>
    </dsp:sp>
    <dsp:sp modelId="{B149EF15-97D7-4225-83F3-CD20446E941D}">
      <dsp:nvSpPr>
        <dsp:cNvPr id="0" name=""/>
        <dsp:cNvSpPr/>
      </dsp:nvSpPr>
      <dsp:spPr>
        <a:xfrm>
          <a:off x="0" y="469992"/>
          <a:ext cx="8444089" cy="0"/>
        </a:xfrm>
        <a:prstGeom prst="line">
          <a:avLst/>
        </a:prstGeom>
        <a:gradFill rotWithShape="0">
          <a:gsLst>
            <a:gs pos="0">
              <a:schemeClr val="accent1">
                <a:alpha val="90000"/>
                <a:hueOff val="0"/>
                <a:satOff val="0"/>
                <a:lumOff val="0"/>
                <a:alphaOff val="-4444"/>
                <a:shade val="51000"/>
                <a:satMod val="130000"/>
              </a:schemeClr>
            </a:gs>
            <a:gs pos="80000">
              <a:schemeClr val="accent1">
                <a:alpha val="90000"/>
                <a:hueOff val="0"/>
                <a:satOff val="0"/>
                <a:lumOff val="0"/>
                <a:alphaOff val="-4444"/>
                <a:shade val="93000"/>
                <a:satMod val="130000"/>
              </a:schemeClr>
            </a:gs>
            <a:gs pos="100000">
              <a:schemeClr val="accent1">
                <a:alpha val="90000"/>
                <a:hueOff val="0"/>
                <a:satOff val="0"/>
                <a:lumOff val="0"/>
                <a:alphaOff val="-4444"/>
                <a:shade val="94000"/>
                <a:satMod val="135000"/>
              </a:schemeClr>
            </a:gs>
          </a:gsLst>
          <a:lin ang="16200000" scaled="0"/>
        </a:gradFill>
        <a:ln w="9525" cap="flat" cmpd="sng" algn="ctr">
          <a:solidFill>
            <a:schemeClr val="accent1">
              <a:alpha val="90000"/>
              <a:hueOff val="0"/>
              <a:satOff val="0"/>
              <a:lumOff val="0"/>
              <a:alphaOff val="-4444"/>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F861D189-FA7E-47C7-9C02-F8FD5306A035}">
      <dsp:nvSpPr>
        <dsp:cNvPr id="0" name=""/>
        <dsp:cNvSpPr/>
      </dsp:nvSpPr>
      <dsp:spPr>
        <a:xfrm>
          <a:off x="0" y="469992"/>
          <a:ext cx="8444089" cy="4694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rtl="0">
            <a:lnSpc>
              <a:spcPct val="90000"/>
            </a:lnSpc>
            <a:spcBef>
              <a:spcPct val="0"/>
            </a:spcBef>
            <a:spcAft>
              <a:spcPct val="35000"/>
            </a:spcAft>
            <a:buNone/>
          </a:pPr>
          <a:r>
            <a:rPr lang="en-US" sz="1700" b="1" kern="1200" dirty="0"/>
            <a:t>Why is Hazard Mitigation Important?.................................................. AECOM</a:t>
          </a:r>
        </a:p>
      </dsp:txBody>
      <dsp:txXfrm>
        <a:off x="0" y="469992"/>
        <a:ext cx="8444089" cy="469418"/>
      </dsp:txXfrm>
    </dsp:sp>
    <dsp:sp modelId="{0DCACEE5-A984-4CC4-97F8-262FFAC75A9F}">
      <dsp:nvSpPr>
        <dsp:cNvPr id="0" name=""/>
        <dsp:cNvSpPr/>
      </dsp:nvSpPr>
      <dsp:spPr>
        <a:xfrm>
          <a:off x="0" y="939411"/>
          <a:ext cx="8444089" cy="0"/>
        </a:xfrm>
        <a:prstGeom prst="line">
          <a:avLst/>
        </a:prstGeom>
        <a:gradFill rotWithShape="0">
          <a:gsLst>
            <a:gs pos="0">
              <a:schemeClr val="accent1">
                <a:alpha val="90000"/>
                <a:hueOff val="0"/>
                <a:satOff val="0"/>
                <a:lumOff val="0"/>
                <a:alphaOff val="-8889"/>
                <a:shade val="51000"/>
                <a:satMod val="130000"/>
              </a:schemeClr>
            </a:gs>
            <a:gs pos="80000">
              <a:schemeClr val="accent1">
                <a:alpha val="90000"/>
                <a:hueOff val="0"/>
                <a:satOff val="0"/>
                <a:lumOff val="0"/>
                <a:alphaOff val="-8889"/>
                <a:shade val="93000"/>
                <a:satMod val="130000"/>
              </a:schemeClr>
            </a:gs>
            <a:gs pos="100000">
              <a:schemeClr val="accent1">
                <a:alpha val="90000"/>
                <a:hueOff val="0"/>
                <a:satOff val="0"/>
                <a:lumOff val="0"/>
                <a:alphaOff val="-8889"/>
                <a:shade val="94000"/>
                <a:satMod val="135000"/>
              </a:schemeClr>
            </a:gs>
          </a:gsLst>
          <a:lin ang="16200000" scaled="0"/>
        </a:gradFill>
        <a:ln w="9525" cap="flat" cmpd="sng" algn="ctr">
          <a:solidFill>
            <a:schemeClr val="accent1">
              <a:alpha val="90000"/>
              <a:hueOff val="0"/>
              <a:satOff val="0"/>
              <a:lumOff val="0"/>
              <a:alphaOff val="-8889"/>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53A09FB4-07C0-4A4E-866D-BA66782BA086}">
      <dsp:nvSpPr>
        <dsp:cNvPr id="0" name=""/>
        <dsp:cNvSpPr/>
      </dsp:nvSpPr>
      <dsp:spPr>
        <a:xfrm>
          <a:off x="0" y="939411"/>
          <a:ext cx="8444089" cy="4694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rtl="0">
            <a:lnSpc>
              <a:spcPct val="90000"/>
            </a:lnSpc>
            <a:spcBef>
              <a:spcPct val="0"/>
            </a:spcBef>
            <a:spcAft>
              <a:spcPct val="35000"/>
            </a:spcAft>
            <a:buNone/>
          </a:pPr>
          <a:r>
            <a:rPr lang="en-US" sz="1700" b="1" kern="1200" dirty="0"/>
            <a:t>Mitigation Planning and Plan Updates….……………….…………………….AECOM</a:t>
          </a:r>
        </a:p>
      </dsp:txBody>
      <dsp:txXfrm>
        <a:off x="0" y="939411"/>
        <a:ext cx="8444089" cy="469418"/>
      </dsp:txXfrm>
    </dsp:sp>
    <dsp:sp modelId="{A5391DDC-4590-4CE4-824A-B596FFC50998}">
      <dsp:nvSpPr>
        <dsp:cNvPr id="0" name=""/>
        <dsp:cNvSpPr/>
      </dsp:nvSpPr>
      <dsp:spPr>
        <a:xfrm>
          <a:off x="0" y="1408830"/>
          <a:ext cx="8444089" cy="0"/>
        </a:xfrm>
        <a:prstGeom prst="line">
          <a:avLst/>
        </a:prstGeom>
        <a:gradFill rotWithShape="0">
          <a:gsLst>
            <a:gs pos="0">
              <a:schemeClr val="accent1">
                <a:alpha val="90000"/>
                <a:hueOff val="0"/>
                <a:satOff val="0"/>
                <a:lumOff val="0"/>
                <a:alphaOff val="-13333"/>
                <a:shade val="51000"/>
                <a:satMod val="130000"/>
              </a:schemeClr>
            </a:gs>
            <a:gs pos="80000">
              <a:schemeClr val="accent1">
                <a:alpha val="90000"/>
                <a:hueOff val="0"/>
                <a:satOff val="0"/>
                <a:lumOff val="0"/>
                <a:alphaOff val="-13333"/>
                <a:shade val="93000"/>
                <a:satMod val="130000"/>
              </a:schemeClr>
            </a:gs>
            <a:gs pos="100000">
              <a:schemeClr val="accent1">
                <a:alpha val="90000"/>
                <a:hueOff val="0"/>
                <a:satOff val="0"/>
                <a:lumOff val="0"/>
                <a:alphaOff val="-13333"/>
                <a:shade val="94000"/>
                <a:satMod val="135000"/>
              </a:schemeClr>
            </a:gs>
          </a:gsLst>
          <a:lin ang="16200000" scaled="0"/>
        </a:gradFill>
        <a:ln w="9525" cap="flat" cmpd="sng" algn="ctr">
          <a:solidFill>
            <a:schemeClr val="accent1">
              <a:alpha val="90000"/>
              <a:hueOff val="0"/>
              <a:satOff val="0"/>
              <a:lumOff val="0"/>
              <a:alphaOff val="-13333"/>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BE6BA369-FB8F-4010-8B6F-E0A44AFE4A76}">
      <dsp:nvSpPr>
        <dsp:cNvPr id="0" name=""/>
        <dsp:cNvSpPr/>
      </dsp:nvSpPr>
      <dsp:spPr>
        <a:xfrm>
          <a:off x="0" y="1408830"/>
          <a:ext cx="8444089" cy="4694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rtl="0">
            <a:lnSpc>
              <a:spcPct val="90000"/>
            </a:lnSpc>
            <a:spcBef>
              <a:spcPct val="0"/>
            </a:spcBef>
            <a:spcAft>
              <a:spcPct val="35000"/>
            </a:spcAft>
            <a:buNone/>
          </a:pPr>
          <a:r>
            <a:rPr lang="en-US" sz="1700" b="1" kern="1200" dirty="0"/>
            <a:t>Overview of the Current Plan …………………………………………………...AECOM</a:t>
          </a:r>
        </a:p>
      </dsp:txBody>
      <dsp:txXfrm>
        <a:off x="0" y="1408830"/>
        <a:ext cx="8444089" cy="469418"/>
      </dsp:txXfrm>
    </dsp:sp>
    <dsp:sp modelId="{40474BA2-FB32-43AA-AC54-DCBC10A511AD}">
      <dsp:nvSpPr>
        <dsp:cNvPr id="0" name=""/>
        <dsp:cNvSpPr/>
      </dsp:nvSpPr>
      <dsp:spPr>
        <a:xfrm>
          <a:off x="0" y="1878249"/>
          <a:ext cx="8444089" cy="0"/>
        </a:xfrm>
        <a:prstGeom prst="line">
          <a:avLst/>
        </a:prstGeom>
        <a:gradFill rotWithShape="0">
          <a:gsLst>
            <a:gs pos="0">
              <a:schemeClr val="accent1">
                <a:alpha val="90000"/>
                <a:hueOff val="0"/>
                <a:satOff val="0"/>
                <a:lumOff val="0"/>
                <a:alphaOff val="-17778"/>
                <a:shade val="51000"/>
                <a:satMod val="130000"/>
              </a:schemeClr>
            </a:gs>
            <a:gs pos="80000">
              <a:schemeClr val="accent1">
                <a:alpha val="90000"/>
                <a:hueOff val="0"/>
                <a:satOff val="0"/>
                <a:lumOff val="0"/>
                <a:alphaOff val="-17778"/>
                <a:shade val="93000"/>
                <a:satMod val="130000"/>
              </a:schemeClr>
            </a:gs>
            <a:gs pos="100000">
              <a:schemeClr val="accent1">
                <a:alpha val="90000"/>
                <a:hueOff val="0"/>
                <a:satOff val="0"/>
                <a:lumOff val="0"/>
                <a:alphaOff val="-17778"/>
                <a:shade val="94000"/>
                <a:satMod val="135000"/>
              </a:schemeClr>
            </a:gs>
          </a:gsLst>
          <a:lin ang="16200000" scaled="0"/>
        </a:gradFill>
        <a:ln w="9525" cap="flat" cmpd="sng" algn="ctr">
          <a:solidFill>
            <a:schemeClr val="accent1">
              <a:alpha val="90000"/>
              <a:hueOff val="0"/>
              <a:satOff val="0"/>
              <a:lumOff val="0"/>
              <a:alphaOff val="-17778"/>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3010E6D1-5F04-4D9A-89E1-1B747883FD6A}">
      <dsp:nvSpPr>
        <dsp:cNvPr id="0" name=""/>
        <dsp:cNvSpPr/>
      </dsp:nvSpPr>
      <dsp:spPr>
        <a:xfrm>
          <a:off x="0" y="1878249"/>
          <a:ext cx="8444089" cy="4694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rtl="0">
            <a:lnSpc>
              <a:spcPct val="90000"/>
            </a:lnSpc>
            <a:spcBef>
              <a:spcPct val="0"/>
            </a:spcBef>
            <a:spcAft>
              <a:spcPct val="35000"/>
            </a:spcAft>
            <a:buNone/>
          </a:pPr>
          <a:r>
            <a:rPr lang="en-US" sz="1700" b="1" kern="1200" dirty="0"/>
            <a:t>Participation Requirements………………..………….…………………….…..AECOM</a:t>
          </a:r>
        </a:p>
      </dsp:txBody>
      <dsp:txXfrm>
        <a:off x="0" y="1878249"/>
        <a:ext cx="8444089" cy="469418"/>
      </dsp:txXfrm>
    </dsp:sp>
    <dsp:sp modelId="{9712C63D-8420-45ED-BEA9-B9417E73DF27}">
      <dsp:nvSpPr>
        <dsp:cNvPr id="0" name=""/>
        <dsp:cNvSpPr/>
      </dsp:nvSpPr>
      <dsp:spPr>
        <a:xfrm>
          <a:off x="0" y="2347667"/>
          <a:ext cx="8444089" cy="0"/>
        </a:xfrm>
        <a:prstGeom prst="line">
          <a:avLst/>
        </a:prstGeom>
        <a:gradFill rotWithShape="0">
          <a:gsLst>
            <a:gs pos="0">
              <a:schemeClr val="accent1">
                <a:alpha val="90000"/>
                <a:hueOff val="0"/>
                <a:satOff val="0"/>
                <a:lumOff val="0"/>
                <a:alphaOff val="-22222"/>
                <a:shade val="51000"/>
                <a:satMod val="130000"/>
              </a:schemeClr>
            </a:gs>
            <a:gs pos="80000">
              <a:schemeClr val="accent1">
                <a:alpha val="90000"/>
                <a:hueOff val="0"/>
                <a:satOff val="0"/>
                <a:lumOff val="0"/>
                <a:alphaOff val="-22222"/>
                <a:shade val="93000"/>
                <a:satMod val="130000"/>
              </a:schemeClr>
            </a:gs>
            <a:gs pos="100000">
              <a:schemeClr val="accent1">
                <a:alpha val="90000"/>
                <a:hueOff val="0"/>
                <a:satOff val="0"/>
                <a:lumOff val="0"/>
                <a:alphaOff val="-22222"/>
                <a:shade val="94000"/>
                <a:satMod val="135000"/>
              </a:schemeClr>
            </a:gs>
          </a:gsLst>
          <a:lin ang="16200000" scaled="0"/>
        </a:gradFill>
        <a:ln w="9525" cap="flat" cmpd="sng" algn="ctr">
          <a:solidFill>
            <a:schemeClr val="accent1">
              <a:alpha val="90000"/>
              <a:hueOff val="0"/>
              <a:satOff val="0"/>
              <a:lumOff val="0"/>
              <a:alphaOff val="-22222"/>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E8805AC8-8C1F-4316-8215-3960D9CB4EE2}">
      <dsp:nvSpPr>
        <dsp:cNvPr id="0" name=""/>
        <dsp:cNvSpPr/>
      </dsp:nvSpPr>
      <dsp:spPr>
        <a:xfrm>
          <a:off x="0" y="2347667"/>
          <a:ext cx="8444089" cy="4694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rtl="0">
            <a:lnSpc>
              <a:spcPct val="90000"/>
            </a:lnSpc>
            <a:spcBef>
              <a:spcPct val="0"/>
            </a:spcBef>
            <a:spcAft>
              <a:spcPct val="35000"/>
            </a:spcAft>
            <a:buNone/>
          </a:pPr>
          <a:r>
            <a:rPr lang="en-US" sz="1700" b="1" kern="1200" dirty="0"/>
            <a:t>Status of 2021 Plan Update…………………………..…………………….….. AECOM</a:t>
          </a:r>
        </a:p>
      </dsp:txBody>
      <dsp:txXfrm>
        <a:off x="0" y="2347667"/>
        <a:ext cx="8444089" cy="469418"/>
      </dsp:txXfrm>
    </dsp:sp>
    <dsp:sp modelId="{0FDAF02F-CCCC-4F26-97C5-0A926947AFBE}">
      <dsp:nvSpPr>
        <dsp:cNvPr id="0" name=""/>
        <dsp:cNvSpPr/>
      </dsp:nvSpPr>
      <dsp:spPr>
        <a:xfrm>
          <a:off x="0" y="2817086"/>
          <a:ext cx="8444089" cy="0"/>
        </a:xfrm>
        <a:prstGeom prst="line">
          <a:avLst/>
        </a:prstGeom>
        <a:gradFill rotWithShape="0">
          <a:gsLst>
            <a:gs pos="0">
              <a:schemeClr val="accent1">
                <a:alpha val="90000"/>
                <a:hueOff val="0"/>
                <a:satOff val="0"/>
                <a:lumOff val="0"/>
                <a:alphaOff val="-26667"/>
                <a:shade val="51000"/>
                <a:satMod val="130000"/>
              </a:schemeClr>
            </a:gs>
            <a:gs pos="80000">
              <a:schemeClr val="accent1">
                <a:alpha val="90000"/>
                <a:hueOff val="0"/>
                <a:satOff val="0"/>
                <a:lumOff val="0"/>
                <a:alphaOff val="-26667"/>
                <a:shade val="93000"/>
                <a:satMod val="130000"/>
              </a:schemeClr>
            </a:gs>
            <a:gs pos="100000">
              <a:schemeClr val="accent1">
                <a:alpha val="90000"/>
                <a:hueOff val="0"/>
                <a:satOff val="0"/>
                <a:lumOff val="0"/>
                <a:alphaOff val="-26667"/>
                <a:shade val="94000"/>
                <a:satMod val="135000"/>
              </a:schemeClr>
            </a:gs>
          </a:gsLst>
          <a:lin ang="16200000" scaled="0"/>
        </a:gradFill>
        <a:ln w="9525" cap="flat" cmpd="sng" algn="ctr">
          <a:solidFill>
            <a:schemeClr val="accent1">
              <a:alpha val="90000"/>
              <a:hueOff val="0"/>
              <a:satOff val="0"/>
              <a:lumOff val="0"/>
              <a:alphaOff val="-26667"/>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140434B3-31E4-4CE2-86B5-EE7EC7FB1214}">
      <dsp:nvSpPr>
        <dsp:cNvPr id="0" name=""/>
        <dsp:cNvSpPr/>
      </dsp:nvSpPr>
      <dsp:spPr>
        <a:xfrm>
          <a:off x="0" y="2817086"/>
          <a:ext cx="8444089" cy="4694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rtl="0">
            <a:lnSpc>
              <a:spcPct val="90000"/>
            </a:lnSpc>
            <a:spcBef>
              <a:spcPct val="0"/>
            </a:spcBef>
            <a:spcAft>
              <a:spcPct val="35000"/>
            </a:spcAft>
            <a:buNone/>
          </a:pPr>
          <a:r>
            <a:rPr lang="en-US" sz="1700" b="1" kern="1200" dirty="0"/>
            <a:t>General Discussion/Q &amp; A……………………………………………... City of Revere</a:t>
          </a:r>
        </a:p>
      </dsp:txBody>
      <dsp:txXfrm>
        <a:off x="0" y="2817086"/>
        <a:ext cx="8444089" cy="469418"/>
      </dsp:txXfrm>
    </dsp:sp>
    <dsp:sp modelId="{F7AEA757-0AA9-4C56-87A2-E01D50D96BBE}">
      <dsp:nvSpPr>
        <dsp:cNvPr id="0" name=""/>
        <dsp:cNvSpPr/>
      </dsp:nvSpPr>
      <dsp:spPr>
        <a:xfrm>
          <a:off x="0" y="3286505"/>
          <a:ext cx="8444089" cy="0"/>
        </a:xfrm>
        <a:prstGeom prst="line">
          <a:avLst/>
        </a:prstGeom>
        <a:gradFill rotWithShape="0">
          <a:gsLst>
            <a:gs pos="0">
              <a:schemeClr val="accent1">
                <a:alpha val="90000"/>
                <a:hueOff val="0"/>
                <a:satOff val="0"/>
                <a:lumOff val="0"/>
                <a:alphaOff val="-31111"/>
                <a:shade val="51000"/>
                <a:satMod val="130000"/>
              </a:schemeClr>
            </a:gs>
            <a:gs pos="80000">
              <a:schemeClr val="accent1">
                <a:alpha val="90000"/>
                <a:hueOff val="0"/>
                <a:satOff val="0"/>
                <a:lumOff val="0"/>
                <a:alphaOff val="-31111"/>
                <a:shade val="93000"/>
                <a:satMod val="130000"/>
              </a:schemeClr>
            </a:gs>
            <a:gs pos="100000">
              <a:schemeClr val="accent1">
                <a:alpha val="90000"/>
                <a:hueOff val="0"/>
                <a:satOff val="0"/>
                <a:lumOff val="0"/>
                <a:alphaOff val="-31111"/>
                <a:shade val="94000"/>
                <a:satMod val="135000"/>
              </a:schemeClr>
            </a:gs>
          </a:gsLst>
          <a:lin ang="16200000" scaled="0"/>
        </a:gradFill>
        <a:ln w="9525" cap="flat" cmpd="sng" algn="ctr">
          <a:solidFill>
            <a:schemeClr val="accent1">
              <a:alpha val="90000"/>
              <a:hueOff val="0"/>
              <a:satOff val="0"/>
              <a:lumOff val="0"/>
              <a:alphaOff val="-31111"/>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16884E4B-755C-4B00-88E5-8A22FF4738A8}">
      <dsp:nvSpPr>
        <dsp:cNvPr id="0" name=""/>
        <dsp:cNvSpPr/>
      </dsp:nvSpPr>
      <dsp:spPr>
        <a:xfrm>
          <a:off x="0" y="3286505"/>
          <a:ext cx="8444089" cy="4694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rtl="0">
            <a:lnSpc>
              <a:spcPct val="90000"/>
            </a:lnSpc>
            <a:spcBef>
              <a:spcPct val="0"/>
            </a:spcBef>
            <a:spcAft>
              <a:spcPct val="35000"/>
            </a:spcAft>
            <a:buNone/>
          </a:pPr>
          <a:r>
            <a:rPr lang="en-US" sz="1700" b="1" kern="1200" dirty="0"/>
            <a:t>Feedback on Strategy and Action Development……………………………AECOM</a:t>
          </a:r>
        </a:p>
      </dsp:txBody>
      <dsp:txXfrm>
        <a:off x="0" y="3286505"/>
        <a:ext cx="8444089" cy="469418"/>
      </dsp:txXfrm>
    </dsp:sp>
    <dsp:sp modelId="{BFB9A986-82C1-4390-942F-6FA1B72146CA}">
      <dsp:nvSpPr>
        <dsp:cNvPr id="0" name=""/>
        <dsp:cNvSpPr/>
      </dsp:nvSpPr>
      <dsp:spPr>
        <a:xfrm>
          <a:off x="0" y="3755924"/>
          <a:ext cx="8444089" cy="0"/>
        </a:xfrm>
        <a:prstGeom prst="line">
          <a:avLst/>
        </a:prstGeom>
        <a:gradFill rotWithShape="0">
          <a:gsLst>
            <a:gs pos="0">
              <a:schemeClr val="accent1">
                <a:alpha val="90000"/>
                <a:hueOff val="0"/>
                <a:satOff val="0"/>
                <a:lumOff val="0"/>
                <a:alphaOff val="-35556"/>
                <a:shade val="51000"/>
                <a:satMod val="130000"/>
              </a:schemeClr>
            </a:gs>
            <a:gs pos="80000">
              <a:schemeClr val="accent1">
                <a:alpha val="90000"/>
                <a:hueOff val="0"/>
                <a:satOff val="0"/>
                <a:lumOff val="0"/>
                <a:alphaOff val="-35556"/>
                <a:shade val="93000"/>
                <a:satMod val="130000"/>
              </a:schemeClr>
            </a:gs>
            <a:gs pos="100000">
              <a:schemeClr val="accent1">
                <a:alpha val="90000"/>
                <a:hueOff val="0"/>
                <a:satOff val="0"/>
                <a:lumOff val="0"/>
                <a:alphaOff val="-35556"/>
                <a:shade val="94000"/>
                <a:satMod val="135000"/>
              </a:schemeClr>
            </a:gs>
          </a:gsLst>
          <a:lin ang="16200000" scaled="0"/>
        </a:gradFill>
        <a:ln w="9525" cap="flat" cmpd="sng" algn="ctr">
          <a:solidFill>
            <a:schemeClr val="accent1">
              <a:alpha val="90000"/>
              <a:hueOff val="0"/>
              <a:satOff val="0"/>
              <a:lumOff val="0"/>
              <a:alphaOff val="-35556"/>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A564CD4C-B827-415D-879A-F9341625CAF3}">
      <dsp:nvSpPr>
        <dsp:cNvPr id="0" name=""/>
        <dsp:cNvSpPr/>
      </dsp:nvSpPr>
      <dsp:spPr>
        <a:xfrm>
          <a:off x="0" y="3755924"/>
          <a:ext cx="8444089" cy="4694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rtl="0">
            <a:lnSpc>
              <a:spcPct val="90000"/>
            </a:lnSpc>
            <a:spcBef>
              <a:spcPct val="0"/>
            </a:spcBef>
            <a:spcAft>
              <a:spcPct val="35000"/>
            </a:spcAft>
            <a:buNone/>
          </a:pPr>
          <a:r>
            <a:rPr lang="en-US" sz="1700" b="1" kern="1200" dirty="0"/>
            <a:t>Wrap-up…..………………………………………………..…………..……City of Revere</a:t>
          </a:r>
        </a:p>
      </dsp:txBody>
      <dsp:txXfrm>
        <a:off x="0" y="3755924"/>
        <a:ext cx="8444089" cy="469418"/>
      </dsp:txXfrm>
    </dsp:sp>
    <dsp:sp modelId="{A84F6B07-5825-4E6E-800E-B1B96E182EAD}">
      <dsp:nvSpPr>
        <dsp:cNvPr id="0" name=""/>
        <dsp:cNvSpPr/>
      </dsp:nvSpPr>
      <dsp:spPr>
        <a:xfrm>
          <a:off x="0" y="4225343"/>
          <a:ext cx="8444089" cy="0"/>
        </a:xfrm>
        <a:prstGeom prst="line">
          <a:avLst/>
        </a:prstGeom>
        <a:gradFill rotWithShape="0">
          <a:gsLst>
            <a:gs pos="0">
              <a:schemeClr val="accent1">
                <a:alpha val="90000"/>
                <a:hueOff val="0"/>
                <a:satOff val="0"/>
                <a:lumOff val="0"/>
                <a:alphaOff val="-40000"/>
                <a:shade val="51000"/>
                <a:satMod val="130000"/>
              </a:schemeClr>
            </a:gs>
            <a:gs pos="80000">
              <a:schemeClr val="accent1">
                <a:alpha val="90000"/>
                <a:hueOff val="0"/>
                <a:satOff val="0"/>
                <a:lumOff val="0"/>
                <a:alphaOff val="-40000"/>
                <a:shade val="93000"/>
                <a:satMod val="130000"/>
              </a:schemeClr>
            </a:gs>
            <a:gs pos="100000">
              <a:schemeClr val="accent1">
                <a:alpha val="90000"/>
                <a:hueOff val="0"/>
                <a:satOff val="0"/>
                <a:lumOff val="0"/>
                <a:alphaOff val="-40000"/>
                <a:shade val="94000"/>
                <a:satMod val="135000"/>
              </a:schemeClr>
            </a:gs>
          </a:gsLst>
          <a:lin ang="16200000" scaled="0"/>
        </a:gradFill>
        <a:ln w="9525" cap="flat" cmpd="sng" algn="ctr">
          <a:solidFill>
            <a:schemeClr val="accent1">
              <a:alpha val="90000"/>
              <a:hueOff val="0"/>
              <a:satOff val="0"/>
              <a:lumOff val="0"/>
              <a:alphaOff val="-4000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AE3B9C60-A276-4322-BE3F-BB78FB57D1D4}">
      <dsp:nvSpPr>
        <dsp:cNvPr id="0" name=""/>
        <dsp:cNvSpPr/>
      </dsp:nvSpPr>
      <dsp:spPr>
        <a:xfrm>
          <a:off x="0" y="4225343"/>
          <a:ext cx="8444089" cy="4694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rtl="0">
            <a:lnSpc>
              <a:spcPct val="90000"/>
            </a:lnSpc>
            <a:spcBef>
              <a:spcPct val="0"/>
            </a:spcBef>
            <a:spcAft>
              <a:spcPct val="35000"/>
            </a:spcAft>
            <a:buNone/>
          </a:pPr>
          <a:r>
            <a:rPr lang="en-US" sz="1700" b="1" kern="1200" dirty="0"/>
            <a:t>Adjourn</a:t>
          </a:r>
        </a:p>
      </dsp:txBody>
      <dsp:txXfrm>
        <a:off x="0" y="4225343"/>
        <a:ext cx="8444089" cy="4694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25FAA7-9326-446C-AA82-FFBA47E2F727}">
      <dsp:nvSpPr>
        <dsp:cNvPr id="0" name=""/>
        <dsp:cNvSpPr/>
      </dsp:nvSpPr>
      <dsp:spPr>
        <a:xfrm rot="10800000">
          <a:off x="725220" y="112477"/>
          <a:ext cx="8418751" cy="2052131"/>
        </a:xfrm>
        <a:prstGeom prst="homePlate">
          <a:avLst/>
        </a:prstGeom>
        <a:no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04933" tIns="91440" rIns="170688" bIns="91440" numCol="1" spcCol="1270" anchor="ctr" anchorCtr="0">
          <a:noAutofit/>
        </a:bodyPr>
        <a:lstStyle/>
        <a:p>
          <a:pPr marL="1257300" lvl="2" indent="-342900" algn="l" defTabSz="1066800" rtl="0" fontAlgn="base">
            <a:lnSpc>
              <a:spcPct val="90000"/>
            </a:lnSpc>
            <a:spcBef>
              <a:spcPct val="0"/>
            </a:spcBef>
            <a:spcAft>
              <a:spcPct val="0"/>
            </a:spcAft>
            <a:buFont typeface="Arial" pitchFamily="34" charset="0"/>
            <a:buNone/>
            <a:defRPr/>
          </a:pPr>
          <a:r>
            <a:rPr lang="en-US" sz="2400" kern="1200" dirty="0">
              <a:solidFill>
                <a:srgbClr val="1A3468"/>
              </a:solidFill>
              <a:latin typeface="Futura Lt BT" pitchFamily="34" charset="0"/>
              <a:ea typeface="+mn-ea"/>
              <a:cs typeface="+mn-cs"/>
            </a:rPr>
            <a:t> . </a:t>
          </a:r>
        </a:p>
      </dsp:txBody>
      <dsp:txXfrm rot="10800000">
        <a:off x="1238253" y="112477"/>
        <a:ext cx="7905718" cy="2052131"/>
      </dsp:txXfrm>
    </dsp:sp>
    <dsp:sp modelId="{AF08D315-F5F7-468C-9F1A-604CEC4C9CD4}">
      <dsp:nvSpPr>
        <dsp:cNvPr id="0" name=""/>
        <dsp:cNvSpPr/>
      </dsp:nvSpPr>
      <dsp:spPr>
        <a:xfrm>
          <a:off x="703861" y="3259544"/>
          <a:ext cx="1473286" cy="1441417"/>
        </a:xfrm>
        <a:prstGeom prst="ellipse">
          <a:avLst/>
        </a:prstGeom>
        <a:blipFill>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6CAC29F8-4348-4F81-BB33-34A4215506F9}">
      <dsp:nvSpPr>
        <dsp:cNvPr id="0" name=""/>
        <dsp:cNvSpPr/>
      </dsp:nvSpPr>
      <dsp:spPr>
        <a:xfrm rot="10800000">
          <a:off x="419084" y="1928444"/>
          <a:ext cx="8636016" cy="2052131"/>
        </a:xfrm>
        <a:prstGeom prst="homePlate">
          <a:avLst/>
        </a:prstGeom>
        <a:no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04933" tIns="91440" rIns="170688" bIns="91440" numCol="1" spcCol="1270" anchor="ctr" anchorCtr="0">
          <a:noAutofit/>
        </a:bodyPr>
        <a:lstStyle/>
        <a:p>
          <a:pPr marL="1257300" lvl="2" indent="-279400" algn="l" defTabSz="1066800" rtl="0" fontAlgn="base">
            <a:lnSpc>
              <a:spcPct val="90000"/>
            </a:lnSpc>
            <a:spcBef>
              <a:spcPct val="0"/>
            </a:spcBef>
            <a:spcAft>
              <a:spcPct val="0"/>
            </a:spcAft>
            <a:buFont typeface="Arial" pitchFamily="34" charset="0"/>
            <a:buNone/>
            <a:defRPr/>
          </a:pPr>
          <a:endParaRPr lang="en-US" sz="2400" kern="1200" dirty="0">
            <a:solidFill>
              <a:schemeClr val="tx1"/>
            </a:solidFill>
            <a:latin typeface="Futura Lt BT" pitchFamily="34" charset="0"/>
            <a:ea typeface="+mn-ea"/>
            <a:cs typeface="+mn-cs"/>
          </a:endParaRPr>
        </a:p>
      </dsp:txBody>
      <dsp:txXfrm rot="10800000">
        <a:off x="932117" y="1928444"/>
        <a:ext cx="8122983" cy="2052131"/>
      </dsp:txXfrm>
    </dsp:sp>
    <dsp:sp modelId="{381FD298-C7E9-48DD-813D-0A25F9FE0B8B}">
      <dsp:nvSpPr>
        <dsp:cNvPr id="0" name=""/>
        <dsp:cNvSpPr/>
      </dsp:nvSpPr>
      <dsp:spPr>
        <a:xfrm>
          <a:off x="725163" y="706913"/>
          <a:ext cx="1473286" cy="1375707"/>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2000" r="-12000"/>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B87D3A-F4D8-494D-8ACD-FA06722B73EA}">
      <dsp:nvSpPr>
        <dsp:cNvPr id="0" name=""/>
        <dsp:cNvSpPr/>
      </dsp:nvSpPr>
      <dsp:spPr>
        <a:xfrm>
          <a:off x="2791430" y="79076"/>
          <a:ext cx="1254945" cy="12549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1A3468"/>
              </a:solidFill>
            </a:rPr>
            <a:t>Disaster</a:t>
          </a:r>
        </a:p>
      </dsp:txBody>
      <dsp:txXfrm>
        <a:off x="2791430" y="79076"/>
        <a:ext cx="1254945" cy="1254945"/>
      </dsp:txXfrm>
    </dsp:sp>
    <dsp:sp modelId="{69273BE0-64EC-41BC-AFE2-1D74506F7B67}">
      <dsp:nvSpPr>
        <dsp:cNvPr id="0" name=""/>
        <dsp:cNvSpPr/>
      </dsp:nvSpPr>
      <dsp:spPr>
        <a:xfrm>
          <a:off x="581919" y="177"/>
          <a:ext cx="3543354" cy="3543354"/>
        </a:xfrm>
        <a:prstGeom prst="circularArrow">
          <a:avLst>
            <a:gd name="adj1" fmla="val 6906"/>
            <a:gd name="adj2" fmla="val 465688"/>
            <a:gd name="adj3" fmla="val 548002"/>
            <a:gd name="adj4" fmla="val 20586310"/>
            <a:gd name="adj5" fmla="val 8057"/>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5E75582-5F26-4926-A581-4E34F8CAAC30}">
      <dsp:nvSpPr>
        <dsp:cNvPr id="0" name=""/>
        <dsp:cNvSpPr/>
      </dsp:nvSpPr>
      <dsp:spPr>
        <a:xfrm>
          <a:off x="2791430" y="2209688"/>
          <a:ext cx="1254945" cy="12549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Response</a:t>
          </a:r>
        </a:p>
      </dsp:txBody>
      <dsp:txXfrm>
        <a:off x="2791430" y="2209688"/>
        <a:ext cx="1254945" cy="1254945"/>
      </dsp:txXfrm>
    </dsp:sp>
    <dsp:sp modelId="{6E2919BA-6D7F-40F8-8738-9A0203607213}">
      <dsp:nvSpPr>
        <dsp:cNvPr id="0" name=""/>
        <dsp:cNvSpPr/>
      </dsp:nvSpPr>
      <dsp:spPr>
        <a:xfrm>
          <a:off x="581919" y="177"/>
          <a:ext cx="3543354" cy="3543354"/>
        </a:xfrm>
        <a:prstGeom prst="circularArrow">
          <a:avLst>
            <a:gd name="adj1" fmla="val 6906"/>
            <a:gd name="adj2" fmla="val 465688"/>
            <a:gd name="adj3" fmla="val 5948002"/>
            <a:gd name="adj4" fmla="val 4386310"/>
            <a:gd name="adj5" fmla="val 8057"/>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ED510CD-311E-419A-8123-6C26F92C51DF}">
      <dsp:nvSpPr>
        <dsp:cNvPr id="0" name=""/>
        <dsp:cNvSpPr/>
      </dsp:nvSpPr>
      <dsp:spPr>
        <a:xfrm>
          <a:off x="660818" y="2209688"/>
          <a:ext cx="1254945" cy="12549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Recovery</a:t>
          </a:r>
        </a:p>
      </dsp:txBody>
      <dsp:txXfrm>
        <a:off x="660818" y="2209688"/>
        <a:ext cx="1254945" cy="1254945"/>
      </dsp:txXfrm>
    </dsp:sp>
    <dsp:sp modelId="{2A02B885-DEE6-4850-87DE-A418145F09C3}">
      <dsp:nvSpPr>
        <dsp:cNvPr id="0" name=""/>
        <dsp:cNvSpPr/>
      </dsp:nvSpPr>
      <dsp:spPr>
        <a:xfrm>
          <a:off x="581919" y="177"/>
          <a:ext cx="3543354" cy="3543354"/>
        </a:xfrm>
        <a:prstGeom prst="circularArrow">
          <a:avLst>
            <a:gd name="adj1" fmla="val 6906"/>
            <a:gd name="adj2" fmla="val 465688"/>
            <a:gd name="adj3" fmla="val 11348002"/>
            <a:gd name="adj4" fmla="val 9786310"/>
            <a:gd name="adj5" fmla="val 8057"/>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5B21AEB-FD49-4602-897F-9C14FE929680}">
      <dsp:nvSpPr>
        <dsp:cNvPr id="0" name=""/>
        <dsp:cNvSpPr/>
      </dsp:nvSpPr>
      <dsp:spPr>
        <a:xfrm>
          <a:off x="660818" y="79076"/>
          <a:ext cx="1254945" cy="12549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Preparedness</a:t>
          </a:r>
        </a:p>
      </dsp:txBody>
      <dsp:txXfrm>
        <a:off x="660818" y="79076"/>
        <a:ext cx="1254945" cy="1254945"/>
      </dsp:txXfrm>
    </dsp:sp>
    <dsp:sp modelId="{B177A145-4295-4CC2-874A-705DF2F850BE}">
      <dsp:nvSpPr>
        <dsp:cNvPr id="0" name=""/>
        <dsp:cNvSpPr/>
      </dsp:nvSpPr>
      <dsp:spPr>
        <a:xfrm>
          <a:off x="581919" y="177"/>
          <a:ext cx="3543354" cy="3543354"/>
        </a:xfrm>
        <a:prstGeom prst="circularArrow">
          <a:avLst>
            <a:gd name="adj1" fmla="val 6906"/>
            <a:gd name="adj2" fmla="val 465688"/>
            <a:gd name="adj3" fmla="val 16748002"/>
            <a:gd name="adj4" fmla="val 15186310"/>
            <a:gd name="adj5" fmla="val 8057"/>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0855D4-F200-4404-9448-56896FB2A3BD}">
      <dsp:nvSpPr>
        <dsp:cNvPr id="0" name=""/>
        <dsp:cNvSpPr/>
      </dsp:nvSpPr>
      <dsp:spPr>
        <a:xfrm>
          <a:off x="501209" y="0"/>
          <a:ext cx="6648640" cy="3506788"/>
        </a:xfrm>
        <a:prstGeom prst="rightArrow">
          <a:avLst/>
        </a:prstGeom>
        <a:solidFill>
          <a:srgbClr val="E5BE9B"/>
        </a:solidFill>
        <a:ln>
          <a:noFill/>
        </a:ln>
        <a:effectLst/>
      </dsp:spPr>
      <dsp:style>
        <a:lnRef idx="0">
          <a:scrgbClr r="0" g="0" b="0"/>
        </a:lnRef>
        <a:fillRef idx="1">
          <a:scrgbClr r="0" g="0" b="0"/>
        </a:fillRef>
        <a:effectRef idx="0">
          <a:scrgbClr r="0" g="0" b="0"/>
        </a:effectRef>
        <a:fontRef idx="minor"/>
      </dsp:style>
    </dsp:sp>
    <dsp:sp modelId="{F8F4E857-CBAA-4EBB-9210-C8E236E7E34C}">
      <dsp:nvSpPr>
        <dsp:cNvPr id="0" name=""/>
        <dsp:cNvSpPr/>
      </dsp:nvSpPr>
      <dsp:spPr>
        <a:xfrm>
          <a:off x="0" y="1052036"/>
          <a:ext cx="2346579" cy="1402715"/>
        </a:xfrm>
        <a:prstGeom prst="roundRect">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4790" tIns="224790" rIns="224790" bIns="224790" numCol="1" spcCol="1270" anchor="ctr" anchorCtr="0">
          <a:noAutofit/>
        </a:bodyPr>
        <a:lstStyle/>
        <a:p>
          <a:pPr marL="0" lvl="0" indent="0" algn="ctr" defTabSz="2622550">
            <a:lnSpc>
              <a:spcPct val="90000"/>
            </a:lnSpc>
            <a:spcBef>
              <a:spcPct val="0"/>
            </a:spcBef>
            <a:spcAft>
              <a:spcPct val="35000"/>
            </a:spcAft>
            <a:buNone/>
          </a:pPr>
          <a:endParaRPr lang="en-US" sz="5900" kern="1200" dirty="0">
            <a:solidFill>
              <a:srgbClr val="C00000"/>
            </a:solidFill>
          </a:endParaRPr>
        </a:p>
      </dsp:txBody>
      <dsp:txXfrm>
        <a:off x="68475" y="1120511"/>
        <a:ext cx="2209629" cy="1265765"/>
      </dsp:txXfrm>
    </dsp:sp>
    <dsp:sp modelId="{191397B7-F31C-4C04-B807-B5DBD27BA0BE}">
      <dsp:nvSpPr>
        <dsp:cNvPr id="0" name=""/>
        <dsp:cNvSpPr/>
      </dsp:nvSpPr>
      <dsp:spPr>
        <a:xfrm>
          <a:off x="2737675" y="1052036"/>
          <a:ext cx="2346579" cy="1402715"/>
        </a:xfrm>
        <a:prstGeom prst="roundRect">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4790" tIns="224790" rIns="224790" bIns="224790" numCol="1" spcCol="1270" anchor="ctr" anchorCtr="0">
          <a:noAutofit/>
        </a:bodyPr>
        <a:lstStyle/>
        <a:p>
          <a:pPr marL="0" lvl="0" indent="0" algn="ctr" defTabSz="2622550">
            <a:lnSpc>
              <a:spcPct val="90000"/>
            </a:lnSpc>
            <a:spcBef>
              <a:spcPct val="0"/>
            </a:spcBef>
            <a:spcAft>
              <a:spcPct val="35000"/>
            </a:spcAft>
            <a:buNone/>
          </a:pPr>
          <a:endParaRPr lang="en-US" sz="5900" kern="1200" dirty="0"/>
        </a:p>
      </dsp:txBody>
      <dsp:txXfrm>
        <a:off x="2806150" y="1120511"/>
        <a:ext cx="2209629" cy="1265765"/>
      </dsp:txXfrm>
    </dsp:sp>
    <dsp:sp modelId="{153F9710-747F-4479-B484-0289C07D9713}">
      <dsp:nvSpPr>
        <dsp:cNvPr id="0" name=""/>
        <dsp:cNvSpPr/>
      </dsp:nvSpPr>
      <dsp:spPr>
        <a:xfrm>
          <a:off x="5475351" y="1052036"/>
          <a:ext cx="2346579" cy="1402715"/>
        </a:xfrm>
        <a:prstGeom prst="roundRect">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4790" tIns="224790" rIns="224790" bIns="224790" numCol="1" spcCol="1270" anchor="ctr" anchorCtr="0">
          <a:noAutofit/>
        </a:bodyPr>
        <a:lstStyle/>
        <a:p>
          <a:pPr marL="0" lvl="0" indent="0" algn="ctr" defTabSz="2622550">
            <a:lnSpc>
              <a:spcPct val="90000"/>
            </a:lnSpc>
            <a:spcBef>
              <a:spcPct val="0"/>
            </a:spcBef>
            <a:spcAft>
              <a:spcPct val="35000"/>
            </a:spcAft>
            <a:buNone/>
          </a:pPr>
          <a:endParaRPr lang="en-US" sz="5900" kern="1200" dirty="0"/>
        </a:p>
      </dsp:txBody>
      <dsp:txXfrm>
        <a:off x="5543826" y="1120511"/>
        <a:ext cx="2209629" cy="126576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DD8B78-BC82-4062-BE5E-D92433E992B0}">
      <dsp:nvSpPr>
        <dsp:cNvPr id="0" name=""/>
        <dsp:cNvSpPr/>
      </dsp:nvSpPr>
      <dsp:spPr>
        <a:xfrm>
          <a:off x="2800350" y="1675110"/>
          <a:ext cx="1981200" cy="1601306"/>
        </a:xfrm>
        <a:prstGeom prst="ellipse">
          <a:avLst/>
        </a:prstGeom>
        <a:solidFill>
          <a:srgbClr val="00B0F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rtl="0">
            <a:lnSpc>
              <a:spcPct val="90000"/>
            </a:lnSpc>
            <a:spcBef>
              <a:spcPct val="0"/>
            </a:spcBef>
            <a:spcAft>
              <a:spcPct val="35000"/>
            </a:spcAft>
            <a:buNone/>
          </a:pPr>
          <a:r>
            <a:rPr lang="en-US" sz="1600" b="1" u="none" kern="1200" dirty="0">
              <a:solidFill>
                <a:schemeClr val="bg2"/>
              </a:solidFill>
            </a:rPr>
            <a:t>HMP Planning Process</a:t>
          </a:r>
          <a:endParaRPr lang="en-US" sz="1600" u="none" kern="1200" dirty="0">
            <a:solidFill>
              <a:schemeClr val="bg2"/>
            </a:solidFill>
          </a:endParaRPr>
        </a:p>
      </dsp:txBody>
      <dsp:txXfrm>
        <a:off x="3090490" y="1909616"/>
        <a:ext cx="1400920" cy="1132294"/>
      </dsp:txXfrm>
    </dsp:sp>
    <dsp:sp modelId="{5B23A007-7D30-419B-AACA-DF72A003CE53}">
      <dsp:nvSpPr>
        <dsp:cNvPr id="0" name=""/>
        <dsp:cNvSpPr/>
      </dsp:nvSpPr>
      <dsp:spPr>
        <a:xfrm rot="11595051">
          <a:off x="1509729" y="1860495"/>
          <a:ext cx="1274910" cy="456372"/>
        </a:xfrm>
        <a:prstGeom prst="lef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F4E71101-A1A3-4136-8F87-4649E1B6DEEF}">
      <dsp:nvSpPr>
        <dsp:cNvPr id="0" name=""/>
        <dsp:cNvSpPr/>
      </dsp:nvSpPr>
      <dsp:spPr>
        <a:xfrm>
          <a:off x="766080" y="1334071"/>
          <a:ext cx="1521241" cy="1216992"/>
        </a:xfrm>
        <a:prstGeom prst="roundRect">
          <a:avLst>
            <a:gd name="adj" fmla="val 10000"/>
          </a:avLst>
        </a:prstGeom>
        <a:solidFill>
          <a:srgbClr val="FF00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rtl="0">
            <a:lnSpc>
              <a:spcPct val="90000"/>
            </a:lnSpc>
            <a:spcBef>
              <a:spcPct val="0"/>
            </a:spcBef>
            <a:spcAft>
              <a:spcPct val="35000"/>
            </a:spcAft>
            <a:buNone/>
          </a:pPr>
          <a:r>
            <a:rPr lang="en-US" sz="1600" b="1" u="none" kern="1200" dirty="0">
              <a:solidFill>
                <a:schemeClr val="bg2"/>
              </a:solidFill>
            </a:rPr>
            <a:t>City</a:t>
          </a:r>
          <a:endParaRPr lang="en-US" sz="1600" u="none" kern="1200" dirty="0">
            <a:solidFill>
              <a:schemeClr val="bg2"/>
            </a:solidFill>
          </a:endParaRPr>
        </a:p>
      </dsp:txBody>
      <dsp:txXfrm>
        <a:off x="801724" y="1369715"/>
        <a:ext cx="1449953" cy="1145704"/>
      </dsp:txXfrm>
    </dsp:sp>
    <dsp:sp modelId="{C0577AC7-ECBC-46B4-B00B-45D6578978C1}">
      <dsp:nvSpPr>
        <dsp:cNvPr id="0" name=""/>
        <dsp:cNvSpPr/>
      </dsp:nvSpPr>
      <dsp:spPr>
        <a:xfrm rot="14725910">
          <a:off x="2598495" y="907735"/>
          <a:ext cx="1159855" cy="456372"/>
        </a:xfrm>
        <a:prstGeom prst="lef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4DBFA1B9-D977-44A0-964D-82A383B7D9B9}">
      <dsp:nvSpPr>
        <dsp:cNvPr id="0" name=""/>
        <dsp:cNvSpPr/>
      </dsp:nvSpPr>
      <dsp:spPr>
        <a:xfrm>
          <a:off x="2176682" y="0"/>
          <a:ext cx="1521241" cy="1216992"/>
        </a:xfrm>
        <a:prstGeom prst="roundRect">
          <a:avLst>
            <a:gd name="adj" fmla="val 10000"/>
          </a:avLst>
        </a:prstGeom>
        <a:solidFill>
          <a:srgbClr val="F2850E"/>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rtl="0">
            <a:lnSpc>
              <a:spcPct val="90000"/>
            </a:lnSpc>
            <a:spcBef>
              <a:spcPct val="0"/>
            </a:spcBef>
            <a:spcAft>
              <a:spcPct val="35000"/>
            </a:spcAft>
            <a:buNone/>
          </a:pPr>
          <a:r>
            <a:rPr lang="en-US" sz="1600" b="1" u="none" kern="1200" dirty="0">
              <a:solidFill>
                <a:schemeClr val="bg2"/>
              </a:solidFill>
            </a:rPr>
            <a:t>State Agencies</a:t>
          </a:r>
          <a:endParaRPr lang="en-US" sz="1600" u="none" kern="1200" dirty="0">
            <a:solidFill>
              <a:schemeClr val="bg2"/>
            </a:solidFill>
          </a:endParaRPr>
        </a:p>
      </dsp:txBody>
      <dsp:txXfrm>
        <a:off x="2212326" y="35644"/>
        <a:ext cx="1449953" cy="1145704"/>
      </dsp:txXfrm>
    </dsp:sp>
    <dsp:sp modelId="{6293DACE-9097-4E9E-BCDE-DD5D1A068AE9}">
      <dsp:nvSpPr>
        <dsp:cNvPr id="0" name=""/>
        <dsp:cNvSpPr/>
      </dsp:nvSpPr>
      <dsp:spPr>
        <a:xfrm rot="17700000">
          <a:off x="3832483" y="908689"/>
          <a:ext cx="1165601" cy="456372"/>
        </a:xfrm>
        <a:prstGeom prst="lef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887A46F1-6C9D-410C-A469-200F3CC98868}">
      <dsp:nvSpPr>
        <dsp:cNvPr id="0" name=""/>
        <dsp:cNvSpPr/>
      </dsp:nvSpPr>
      <dsp:spPr>
        <a:xfrm>
          <a:off x="3900965" y="182"/>
          <a:ext cx="1521241" cy="1216992"/>
        </a:xfrm>
        <a:prstGeom prst="roundRect">
          <a:avLst>
            <a:gd name="adj" fmla="val 10000"/>
          </a:avLst>
        </a:prstGeom>
        <a:solidFill>
          <a:srgbClr val="FFFF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rtl="0">
            <a:lnSpc>
              <a:spcPct val="90000"/>
            </a:lnSpc>
            <a:spcBef>
              <a:spcPct val="0"/>
            </a:spcBef>
            <a:spcAft>
              <a:spcPct val="35000"/>
            </a:spcAft>
            <a:buNone/>
          </a:pPr>
          <a:r>
            <a:rPr lang="en-US" sz="1600" b="1" u="none" kern="1200">
              <a:solidFill>
                <a:schemeClr val="bg2"/>
              </a:solidFill>
            </a:rPr>
            <a:t>Public</a:t>
          </a:r>
          <a:endParaRPr lang="en-US" sz="1600" u="none" kern="1200">
            <a:solidFill>
              <a:schemeClr val="bg2"/>
            </a:solidFill>
          </a:endParaRPr>
        </a:p>
      </dsp:txBody>
      <dsp:txXfrm>
        <a:off x="3936609" y="35826"/>
        <a:ext cx="1449953" cy="1145704"/>
      </dsp:txXfrm>
    </dsp:sp>
    <dsp:sp modelId="{B1BD5B1D-5B6E-44A8-9DB6-44232BE10463}">
      <dsp:nvSpPr>
        <dsp:cNvPr id="0" name=""/>
        <dsp:cNvSpPr/>
      </dsp:nvSpPr>
      <dsp:spPr>
        <a:xfrm rot="20797956">
          <a:off x="4795451" y="1859590"/>
          <a:ext cx="1256438" cy="456372"/>
        </a:xfrm>
        <a:prstGeom prst="lef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D079499B-C702-4026-8DC6-86464377844B}">
      <dsp:nvSpPr>
        <dsp:cNvPr id="0" name=""/>
        <dsp:cNvSpPr/>
      </dsp:nvSpPr>
      <dsp:spPr>
        <a:xfrm>
          <a:off x="5274249" y="1334038"/>
          <a:ext cx="1521241" cy="1216992"/>
        </a:xfrm>
        <a:prstGeom prst="roundRect">
          <a:avLst>
            <a:gd name="adj" fmla="val 10000"/>
          </a:avLst>
        </a:prstGeom>
        <a:solidFill>
          <a:srgbClr val="00B05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rtl="0">
            <a:lnSpc>
              <a:spcPct val="90000"/>
            </a:lnSpc>
            <a:spcBef>
              <a:spcPct val="0"/>
            </a:spcBef>
            <a:spcAft>
              <a:spcPct val="35000"/>
            </a:spcAft>
            <a:buNone/>
          </a:pPr>
          <a:r>
            <a:rPr lang="en-US" sz="1600" b="1" u="none" kern="1200">
              <a:solidFill>
                <a:schemeClr val="bg2"/>
              </a:solidFill>
            </a:rPr>
            <a:t>Other Stakeholders</a:t>
          </a:r>
          <a:endParaRPr lang="en-US" sz="1600" u="none" kern="1200">
            <a:solidFill>
              <a:schemeClr val="bg2"/>
            </a:solidFill>
          </a:endParaRPr>
        </a:p>
      </dsp:txBody>
      <dsp:txXfrm>
        <a:off x="5309893" y="1369682"/>
        <a:ext cx="1449953" cy="114570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7CBDE8-4293-4F73-9940-945E91BDBBFF}">
      <dsp:nvSpPr>
        <dsp:cNvPr id="0" name=""/>
        <dsp:cNvSpPr/>
      </dsp:nvSpPr>
      <dsp:spPr>
        <a:xfrm>
          <a:off x="3125" y="2610197"/>
          <a:ext cx="1675720" cy="911248"/>
        </a:xfrm>
        <a:prstGeom prst="roundRect">
          <a:avLst>
            <a:gd name="adj" fmla="val 10000"/>
          </a:avLst>
        </a:prstGeom>
        <a:solidFill>
          <a:schemeClr val="tx1"/>
        </a:soli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rtl="0">
            <a:lnSpc>
              <a:spcPct val="90000"/>
            </a:lnSpc>
            <a:spcBef>
              <a:spcPct val="0"/>
            </a:spcBef>
            <a:spcAft>
              <a:spcPct val="35000"/>
            </a:spcAft>
            <a:buNone/>
          </a:pPr>
          <a:r>
            <a:rPr lang="en-US" sz="1800" b="1" kern="1200" dirty="0">
              <a:solidFill>
                <a:schemeClr val="bg2"/>
              </a:solidFill>
              <a:latin typeface="Futura Lt BT" pitchFamily="34" charset="0"/>
            </a:rPr>
            <a:t>Addressed Natural Hazards</a:t>
          </a:r>
        </a:p>
      </dsp:txBody>
      <dsp:txXfrm>
        <a:off x="29815" y="2636887"/>
        <a:ext cx="1622340" cy="857868"/>
      </dsp:txXfrm>
    </dsp:sp>
    <dsp:sp modelId="{BE9B889C-6907-498F-89FB-0EFAEB74F0DB}">
      <dsp:nvSpPr>
        <dsp:cNvPr id="0" name=""/>
        <dsp:cNvSpPr/>
      </dsp:nvSpPr>
      <dsp:spPr>
        <a:xfrm rot="18701364">
          <a:off x="1510083" y="2677570"/>
          <a:ext cx="1007812" cy="23906"/>
        </a:xfrm>
        <a:custGeom>
          <a:avLst/>
          <a:gdLst/>
          <a:ahLst/>
          <a:cxnLst/>
          <a:rect l="0" t="0" r="0" b="0"/>
          <a:pathLst>
            <a:path>
              <a:moveTo>
                <a:pt x="0" y="11953"/>
              </a:moveTo>
              <a:lnTo>
                <a:pt x="1007812" y="11953"/>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en-US" sz="1800" kern="1200">
            <a:latin typeface="Futura Lt BT" pitchFamily="34" charset="0"/>
          </a:endParaRPr>
        </a:p>
      </dsp:txBody>
      <dsp:txXfrm>
        <a:off x="1988794" y="2664328"/>
        <a:ext cx="50390" cy="50390"/>
      </dsp:txXfrm>
    </dsp:sp>
    <dsp:sp modelId="{A92EBEFC-1FA4-47D3-A7E5-D8A19D1F45BA}">
      <dsp:nvSpPr>
        <dsp:cNvPr id="0" name=""/>
        <dsp:cNvSpPr/>
      </dsp:nvSpPr>
      <dsp:spPr>
        <a:xfrm>
          <a:off x="2349134" y="1582063"/>
          <a:ext cx="1675720" cy="1462325"/>
        </a:xfrm>
        <a:prstGeom prst="roundRect">
          <a:avLst>
            <a:gd name="adj" fmla="val 10000"/>
          </a:avLst>
        </a:prstGeom>
        <a:solidFill>
          <a:schemeClr val="accent4">
            <a:lumMod val="50000"/>
          </a:schemeClr>
        </a:soli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3">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rtl="0">
            <a:lnSpc>
              <a:spcPct val="90000"/>
            </a:lnSpc>
            <a:spcBef>
              <a:spcPct val="0"/>
            </a:spcBef>
            <a:spcAft>
              <a:spcPct val="35000"/>
            </a:spcAft>
            <a:buNone/>
          </a:pPr>
          <a:r>
            <a:rPr lang="en-US" sz="1800" b="0" kern="1200" dirty="0">
              <a:solidFill>
                <a:schemeClr val="bg2"/>
              </a:solidFill>
              <a:latin typeface="Futura Lt BT" pitchFamily="34" charset="0"/>
            </a:rPr>
            <a:t>4 did not pose a significant threat to the State (omitted)</a:t>
          </a:r>
        </a:p>
      </dsp:txBody>
      <dsp:txXfrm>
        <a:off x="2391964" y="1624893"/>
        <a:ext cx="1590060" cy="1376665"/>
      </dsp:txXfrm>
    </dsp:sp>
    <dsp:sp modelId="{D965946E-9560-4266-A484-7C3A3809DDC3}">
      <dsp:nvSpPr>
        <dsp:cNvPr id="0" name=""/>
        <dsp:cNvSpPr/>
      </dsp:nvSpPr>
      <dsp:spPr>
        <a:xfrm rot="21463071">
          <a:off x="4024612" y="2289119"/>
          <a:ext cx="610396" cy="23906"/>
        </a:xfrm>
        <a:custGeom>
          <a:avLst/>
          <a:gdLst/>
          <a:ahLst/>
          <a:cxnLst/>
          <a:rect l="0" t="0" r="0" b="0"/>
          <a:pathLst>
            <a:path>
              <a:moveTo>
                <a:pt x="0" y="11953"/>
              </a:moveTo>
              <a:lnTo>
                <a:pt x="610396" y="11953"/>
              </a:lnTo>
            </a:path>
          </a:pathLst>
        </a:custGeom>
        <a:noFill/>
        <a:ln w="25400" cap="flat" cmpd="sng" algn="ctr">
          <a:solidFill>
            <a:schemeClr val="accent1">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en-US" sz="1800" kern="1200">
            <a:latin typeface="Futura Lt BT" pitchFamily="34" charset="0"/>
          </a:endParaRPr>
        </a:p>
      </dsp:txBody>
      <dsp:txXfrm>
        <a:off x="4314550" y="2285813"/>
        <a:ext cx="30519" cy="30519"/>
      </dsp:txXfrm>
    </dsp:sp>
    <dsp:sp modelId="{D51AFEDF-3B2B-489A-837C-5A27D836C09F}">
      <dsp:nvSpPr>
        <dsp:cNvPr id="0" name=""/>
        <dsp:cNvSpPr/>
      </dsp:nvSpPr>
      <dsp:spPr>
        <a:xfrm>
          <a:off x="4634766" y="1572549"/>
          <a:ext cx="3975831" cy="1432741"/>
        </a:xfrm>
        <a:prstGeom prst="roundRect">
          <a:avLst>
            <a:gd name="adj" fmla="val 10000"/>
          </a:avLst>
        </a:prstGeom>
        <a:solidFill>
          <a:schemeClr val="accent4">
            <a:lumMod val="50000"/>
          </a:schemeClr>
        </a:soli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3">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rtl="0">
            <a:lnSpc>
              <a:spcPct val="90000"/>
            </a:lnSpc>
            <a:spcBef>
              <a:spcPct val="0"/>
            </a:spcBef>
            <a:spcAft>
              <a:spcPct val="35000"/>
            </a:spcAft>
            <a:buNone/>
          </a:pPr>
          <a:r>
            <a:rPr lang="en-US" sz="1800" b="0" kern="1200" dirty="0">
              <a:solidFill>
                <a:schemeClr val="bg2"/>
              </a:solidFill>
              <a:latin typeface="Futura Lt BT" pitchFamily="34" charset="0"/>
            </a:rPr>
            <a:t>Drought, Landslide, Brush Fires, Extreme Temperatures</a:t>
          </a:r>
        </a:p>
      </dsp:txBody>
      <dsp:txXfrm>
        <a:off x="4676730" y="1614513"/>
        <a:ext cx="3891903" cy="1348813"/>
      </dsp:txXfrm>
    </dsp:sp>
    <dsp:sp modelId="{41A4B0DC-5A0E-45FF-ACB3-9DEB77CC1E09}">
      <dsp:nvSpPr>
        <dsp:cNvPr id="0" name=""/>
        <dsp:cNvSpPr/>
      </dsp:nvSpPr>
      <dsp:spPr>
        <a:xfrm rot="3152934">
          <a:off x="1462842" y="3491409"/>
          <a:ext cx="1102295" cy="23906"/>
        </a:xfrm>
        <a:custGeom>
          <a:avLst/>
          <a:gdLst/>
          <a:ahLst/>
          <a:cxnLst/>
          <a:rect l="0" t="0" r="0" b="0"/>
          <a:pathLst>
            <a:path>
              <a:moveTo>
                <a:pt x="0" y="11953"/>
              </a:moveTo>
              <a:lnTo>
                <a:pt x="1102295" y="11953"/>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en-US" sz="1800" kern="1200">
            <a:latin typeface="Futura Lt BT" pitchFamily="34" charset="0"/>
          </a:endParaRPr>
        </a:p>
      </dsp:txBody>
      <dsp:txXfrm>
        <a:off x="1986432" y="3475805"/>
        <a:ext cx="55114" cy="55114"/>
      </dsp:txXfrm>
    </dsp:sp>
    <dsp:sp modelId="{D4A0BC0D-A463-4647-B027-E939B5A01ACA}">
      <dsp:nvSpPr>
        <dsp:cNvPr id="0" name=""/>
        <dsp:cNvSpPr/>
      </dsp:nvSpPr>
      <dsp:spPr>
        <a:xfrm>
          <a:off x="2349134" y="3332227"/>
          <a:ext cx="1675720" cy="1217352"/>
        </a:xfrm>
        <a:prstGeom prst="roundRect">
          <a:avLst>
            <a:gd name="adj" fmla="val 10000"/>
          </a:avLst>
        </a:prstGeom>
        <a:solidFill>
          <a:schemeClr val="accent1"/>
        </a:soli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3">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rtl="0">
            <a:lnSpc>
              <a:spcPct val="90000"/>
            </a:lnSpc>
            <a:spcBef>
              <a:spcPct val="0"/>
            </a:spcBef>
            <a:spcAft>
              <a:spcPct val="35000"/>
            </a:spcAft>
            <a:buNone/>
          </a:pPr>
          <a:r>
            <a:rPr lang="en-US" sz="1800" b="1" kern="1200" dirty="0">
              <a:solidFill>
                <a:schemeClr val="bg2"/>
              </a:solidFill>
              <a:latin typeface="Futura Lt BT" pitchFamily="34" charset="0"/>
            </a:rPr>
            <a:t> 8 identified as significant hazards</a:t>
          </a:r>
        </a:p>
      </dsp:txBody>
      <dsp:txXfrm>
        <a:off x="2384789" y="3367882"/>
        <a:ext cx="1604410" cy="1146042"/>
      </dsp:txXfrm>
    </dsp:sp>
    <dsp:sp modelId="{66DBF3D6-321A-46CC-9D19-634AD6A1FF79}">
      <dsp:nvSpPr>
        <dsp:cNvPr id="0" name=""/>
        <dsp:cNvSpPr/>
      </dsp:nvSpPr>
      <dsp:spPr>
        <a:xfrm>
          <a:off x="4024854" y="3928950"/>
          <a:ext cx="670288" cy="23906"/>
        </a:xfrm>
        <a:custGeom>
          <a:avLst/>
          <a:gdLst/>
          <a:ahLst/>
          <a:cxnLst/>
          <a:rect l="0" t="0" r="0" b="0"/>
          <a:pathLst>
            <a:path>
              <a:moveTo>
                <a:pt x="0" y="11953"/>
              </a:moveTo>
              <a:lnTo>
                <a:pt x="670288" y="11953"/>
              </a:lnTo>
            </a:path>
          </a:pathLst>
        </a:custGeom>
        <a:noFill/>
        <a:ln w="25400" cap="flat" cmpd="sng" algn="ctr">
          <a:solidFill>
            <a:schemeClr val="accent1">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en-US" sz="1800" kern="1200">
            <a:latin typeface="Futura Lt BT" pitchFamily="34" charset="0"/>
          </a:endParaRPr>
        </a:p>
      </dsp:txBody>
      <dsp:txXfrm>
        <a:off x="4343241" y="3924146"/>
        <a:ext cx="33514" cy="33514"/>
      </dsp:txXfrm>
    </dsp:sp>
    <dsp:sp modelId="{92B804F9-44DE-4C25-A59D-2A057181F762}">
      <dsp:nvSpPr>
        <dsp:cNvPr id="0" name=""/>
        <dsp:cNvSpPr/>
      </dsp:nvSpPr>
      <dsp:spPr>
        <a:xfrm>
          <a:off x="4695143" y="3155275"/>
          <a:ext cx="3967921" cy="1571256"/>
        </a:xfrm>
        <a:prstGeom prst="roundRect">
          <a:avLst>
            <a:gd name="adj" fmla="val 10000"/>
          </a:avLst>
        </a:prstGeom>
        <a:solidFill>
          <a:schemeClr val="accent1"/>
        </a:soli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3">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rtl="0">
            <a:lnSpc>
              <a:spcPct val="90000"/>
            </a:lnSpc>
            <a:spcBef>
              <a:spcPct val="0"/>
            </a:spcBef>
            <a:spcAft>
              <a:spcPct val="35000"/>
            </a:spcAft>
            <a:buNone/>
          </a:pPr>
          <a:r>
            <a:rPr lang="en-US" sz="1800" b="1" kern="1200" dirty="0">
              <a:solidFill>
                <a:schemeClr val="bg2"/>
              </a:solidFill>
              <a:latin typeface="Futura Lt BT" pitchFamily="34" charset="0"/>
            </a:rPr>
            <a:t>Flooding, Coastal Hazards, Hurricanes, Coastal Hazards, Winter Storms, Tornadoes, Earthquakes, Tsunami</a:t>
          </a:r>
        </a:p>
      </dsp:txBody>
      <dsp:txXfrm>
        <a:off x="4741164" y="3201296"/>
        <a:ext cx="3875879" cy="147921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ED6BE6-F823-4FB7-B620-2F7B819CB02F}">
      <dsp:nvSpPr>
        <dsp:cNvPr id="0" name=""/>
        <dsp:cNvSpPr/>
      </dsp:nvSpPr>
      <dsp:spPr>
        <a:xfrm>
          <a:off x="972164" y="72865"/>
          <a:ext cx="2670534" cy="1335267"/>
        </a:xfrm>
        <a:prstGeom prst="roundRect">
          <a:avLst>
            <a:gd name="adj" fmla="val 10000"/>
          </a:avLst>
        </a:prstGeom>
        <a:solidFill>
          <a:schemeClr val="accent4">
            <a:lumMod val="50000"/>
          </a:schemeClr>
        </a:soli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3">
          <a:scrgbClr r="0" g="0" b="0"/>
        </a:fillRef>
        <a:effectRef idx="2">
          <a:scrgbClr r="0" g="0" b="0"/>
        </a:effectRef>
        <a:fontRef idx="minor">
          <a:schemeClr val="lt1"/>
        </a:fontRef>
      </dsp:style>
      <dsp:txBody>
        <a:bodyPr spcFirstLastPara="0" vert="horz" wrap="square" lIns="57150" tIns="38100" rIns="57150" bIns="38100" numCol="1" spcCol="1270" anchor="ctr" anchorCtr="0">
          <a:noAutofit/>
        </a:bodyPr>
        <a:lstStyle/>
        <a:p>
          <a:pPr marL="0" lvl="0" indent="0" algn="ctr" defTabSz="1333500" rtl="0">
            <a:lnSpc>
              <a:spcPct val="90000"/>
            </a:lnSpc>
            <a:spcBef>
              <a:spcPct val="0"/>
            </a:spcBef>
            <a:spcAft>
              <a:spcPct val="35000"/>
            </a:spcAft>
            <a:buNone/>
          </a:pPr>
          <a:r>
            <a:rPr lang="en-US" sz="3000" b="1" kern="1200" dirty="0">
              <a:solidFill>
                <a:schemeClr val="bg2"/>
              </a:solidFill>
              <a:latin typeface="Futura Lt BT" pitchFamily="34" charset="0"/>
            </a:rPr>
            <a:t>Municipal               Actions</a:t>
          </a:r>
          <a:endParaRPr lang="en-US" sz="3000" kern="1200" dirty="0">
            <a:solidFill>
              <a:schemeClr val="bg2"/>
            </a:solidFill>
            <a:latin typeface="Futura Lt BT" pitchFamily="34" charset="0"/>
          </a:endParaRPr>
        </a:p>
      </dsp:txBody>
      <dsp:txXfrm>
        <a:off x="1011273" y="111974"/>
        <a:ext cx="2592316" cy="1257049"/>
      </dsp:txXfrm>
    </dsp:sp>
    <dsp:sp modelId="{DDBEBC00-E4AB-435F-B63C-8C336FCEA127}">
      <dsp:nvSpPr>
        <dsp:cNvPr id="0" name=""/>
        <dsp:cNvSpPr/>
      </dsp:nvSpPr>
      <dsp:spPr>
        <a:xfrm>
          <a:off x="1239218" y="1408132"/>
          <a:ext cx="282766" cy="796273"/>
        </a:xfrm>
        <a:custGeom>
          <a:avLst/>
          <a:gdLst/>
          <a:ahLst/>
          <a:cxnLst/>
          <a:rect l="0" t="0" r="0" b="0"/>
          <a:pathLst>
            <a:path>
              <a:moveTo>
                <a:pt x="0" y="0"/>
              </a:moveTo>
              <a:lnTo>
                <a:pt x="0" y="796273"/>
              </a:lnTo>
              <a:lnTo>
                <a:pt x="282766" y="796273"/>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407503AD-788E-4E5F-85D0-EF9434E3A3D9}">
      <dsp:nvSpPr>
        <dsp:cNvPr id="0" name=""/>
        <dsp:cNvSpPr/>
      </dsp:nvSpPr>
      <dsp:spPr>
        <a:xfrm>
          <a:off x="1521985" y="1584214"/>
          <a:ext cx="1983502" cy="1240383"/>
        </a:xfrm>
        <a:prstGeom prst="roundRect">
          <a:avLst>
            <a:gd name="adj" fmla="val 10000"/>
          </a:avLst>
        </a:prstGeom>
        <a:solidFill>
          <a:schemeClr val="accent1">
            <a:alpha val="9000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0480" tIns="20320" rIns="30480" bIns="20320" numCol="1" spcCol="1270" anchor="ctr" anchorCtr="0">
          <a:noAutofit/>
        </a:bodyPr>
        <a:lstStyle/>
        <a:p>
          <a:pPr marL="0" lvl="0" indent="0" algn="ctr" defTabSz="711200" rtl="0">
            <a:lnSpc>
              <a:spcPct val="90000"/>
            </a:lnSpc>
            <a:spcBef>
              <a:spcPct val="0"/>
            </a:spcBef>
            <a:spcAft>
              <a:spcPct val="35000"/>
            </a:spcAft>
            <a:buNone/>
          </a:pPr>
          <a:r>
            <a:rPr lang="en-US" sz="1600" b="1" kern="1200" dirty="0">
              <a:solidFill>
                <a:schemeClr val="bg2"/>
              </a:solidFill>
              <a:latin typeface="Futura Lt BT" pitchFamily="34" charset="0"/>
            </a:rPr>
            <a:t>43 </a:t>
          </a:r>
          <a:r>
            <a:rPr lang="en-US" sz="1600" b="1" kern="1200" dirty="0">
              <a:latin typeface="Futura Lt BT" pitchFamily="34" charset="0"/>
            </a:rPr>
            <a:t>actions grouped by hazard priority in the 2015 Plan</a:t>
          </a:r>
        </a:p>
        <a:p>
          <a:pPr marL="0" lvl="0" indent="0" algn="ctr" defTabSz="711200" rtl="0">
            <a:lnSpc>
              <a:spcPct val="90000"/>
            </a:lnSpc>
            <a:spcBef>
              <a:spcPct val="0"/>
            </a:spcBef>
            <a:spcAft>
              <a:spcPct val="35000"/>
            </a:spcAft>
            <a:buNone/>
          </a:pPr>
          <a:r>
            <a:rPr lang="en-US" sz="1600" b="0" kern="1200" dirty="0">
              <a:latin typeface="Futura Lt BT" pitchFamily="34" charset="0"/>
            </a:rPr>
            <a:t> </a:t>
          </a:r>
        </a:p>
      </dsp:txBody>
      <dsp:txXfrm>
        <a:off x="1558315" y="1620544"/>
        <a:ext cx="1910842" cy="1167723"/>
      </dsp:txXfrm>
    </dsp:sp>
    <dsp:sp modelId="{00B28831-0350-4D8E-9E69-29D5FF1EE82E}">
      <dsp:nvSpPr>
        <dsp:cNvPr id="0" name=""/>
        <dsp:cNvSpPr/>
      </dsp:nvSpPr>
      <dsp:spPr>
        <a:xfrm>
          <a:off x="1239218" y="1408132"/>
          <a:ext cx="330024" cy="2563059"/>
        </a:xfrm>
        <a:custGeom>
          <a:avLst/>
          <a:gdLst/>
          <a:ahLst/>
          <a:cxnLst/>
          <a:rect l="0" t="0" r="0" b="0"/>
          <a:pathLst>
            <a:path>
              <a:moveTo>
                <a:pt x="0" y="0"/>
              </a:moveTo>
              <a:lnTo>
                <a:pt x="0" y="2563059"/>
              </a:lnTo>
              <a:lnTo>
                <a:pt x="330024" y="2563059"/>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D3A4D629-C192-4186-8957-1BF0439A42E4}">
      <dsp:nvSpPr>
        <dsp:cNvPr id="0" name=""/>
        <dsp:cNvSpPr/>
      </dsp:nvSpPr>
      <dsp:spPr>
        <a:xfrm>
          <a:off x="1569243" y="3134833"/>
          <a:ext cx="2136427" cy="1672716"/>
        </a:xfrm>
        <a:prstGeom prst="roundRect">
          <a:avLst>
            <a:gd name="adj" fmla="val 10000"/>
          </a:avLst>
        </a:prstGeom>
        <a:solidFill>
          <a:schemeClr val="accent1">
            <a:alpha val="9000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0480" tIns="20320" rIns="30480" bIns="20320" numCol="1" spcCol="1270" anchor="ctr" anchorCtr="0">
          <a:noAutofit/>
        </a:bodyPr>
        <a:lstStyle/>
        <a:p>
          <a:pPr marL="0" lvl="0" indent="0" algn="ctr" defTabSz="711200" rtl="0">
            <a:lnSpc>
              <a:spcPct val="90000"/>
            </a:lnSpc>
            <a:spcBef>
              <a:spcPct val="0"/>
            </a:spcBef>
            <a:spcAft>
              <a:spcPct val="35000"/>
            </a:spcAft>
            <a:buNone/>
          </a:pPr>
          <a:r>
            <a:rPr lang="en-US" sz="1600" b="1" kern="1200" dirty="0">
              <a:latin typeface="Futura Lt BT" pitchFamily="34" charset="0"/>
            </a:rPr>
            <a:t>Priorities (High to Low): Flooding, Multi-Hazard, Fire, Winter Storm, Wind, Geologic, Drought, Extreme Temperatures</a:t>
          </a:r>
        </a:p>
      </dsp:txBody>
      <dsp:txXfrm>
        <a:off x="1618235" y="3183825"/>
        <a:ext cx="2038443" cy="1574732"/>
      </dsp:txXfrm>
    </dsp:sp>
    <dsp:sp modelId="{1EC5F51E-F460-4C56-A282-D92CF345F730}">
      <dsp:nvSpPr>
        <dsp:cNvPr id="0" name=""/>
        <dsp:cNvSpPr/>
      </dsp:nvSpPr>
      <dsp:spPr>
        <a:xfrm>
          <a:off x="4861211" y="58391"/>
          <a:ext cx="2670534" cy="1335267"/>
        </a:xfrm>
        <a:prstGeom prst="roundRect">
          <a:avLst>
            <a:gd name="adj" fmla="val 10000"/>
          </a:avLst>
        </a:prstGeom>
        <a:solidFill>
          <a:schemeClr val="accent4">
            <a:lumMod val="50000"/>
          </a:schemeClr>
        </a:soli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3">
          <a:scrgbClr r="0" g="0" b="0"/>
        </a:fillRef>
        <a:effectRef idx="2">
          <a:scrgbClr r="0" g="0" b="0"/>
        </a:effectRef>
        <a:fontRef idx="minor">
          <a:schemeClr val="lt1"/>
        </a:fontRef>
      </dsp:style>
      <dsp:txBody>
        <a:bodyPr spcFirstLastPara="0" vert="horz" wrap="square" lIns="57150" tIns="38100" rIns="57150" bIns="38100" numCol="1" spcCol="1270" anchor="ctr" anchorCtr="0">
          <a:noAutofit/>
        </a:bodyPr>
        <a:lstStyle/>
        <a:p>
          <a:pPr marL="0" lvl="0" indent="0" algn="ctr" defTabSz="1333500" rtl="0">
            <a:lnSpc>
              <a:spcPct val="90000"/>
            </a:lnSpc>
            <a:spcBef>
              <a:spcPct val="0"/>
            </a:spcBef>
            <a:spcAft>
              <a:spcPct val="35000"/>
            </a:spcAft>
            <a:buNone/>
          </a:pPr>
          <a:r>
            <a:rPr lang="en-US" sz="3000" b="1" kern="1200" dirty="0">
              <a:solidFill>
                <a:schemeClr val="bg2"/>
              </a:solidFill>
              <a:latin typeface="Futura Lt BT" pitchFamily="34" charset="0"/>
            </a:rPr>
            <a:t>Hazards Addressed</a:t>
          </a:r>
          <a:endParaRPr lang="en-US" sz="3000" kern="1200" dirty="0">
            <a:solidFill>
              <a:schemeClr val="bg2"/>
            </a:solidFill>
            <a:latin typeface="Futura Lt BT" pitchFamily="34" charset="0"/>
          </a:endParaRPr>
        </a:p>
      </dsp:txBody>
      <dsp:txXfrm>
        <a:off x="4900320" y="97500"/>
        <a:ext cx="2592316" cy="1257049"/>
      </dsp:txXfrm>
    </dsp:sp>
    <dsp:sp modelId="{83B97D31-D4E0-4732-85B8-030BC02FCF7B}">
      <dsp:nvSpPr>
        <dsp:cNvPr id="0" name=""/>
        <dsp:cNvSpPr/>
      </dsp:nvSpPr>
      <dsp:spPr>
        <a:xfrm>
          <a:off x="5128264" y="1393658"/>
          <a:ext cx="279107" cy="895817"/>
        </a:xfrm>
        <a:custGeom>
          <a:avLst/>
          <a:gdLst/>
          <a:ahLst/>
          <a:cxnLst/>
          <a:rect l="0" t="0" r="0" b="0"/>
          <a:pathLst>
            <a:path>
              <a:moveTo>
                <a:pt x="0" y="0"/>
              </a:moveTo>
              <a:lnTo>
                <a:pt x="0" y="895817"/>
              </a:lnTo>
              <a:lnTo>
                <a:pt x="279107" y="895817"/>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D7AFE7FB-30A0-4022-81E4-475CBFF907C2}">
      <dsp:nvSpPr>
        <dsp:cNvPr id="0" name=""/>
        <dsp:cNvSpPr/>
      </dsp:nvSpPr>
      <dsp:spPr>
        <a:xfrm>
          <a:off x="5407372" y="1621842"/>
          <a:ext cx="2136427" cy="1335267"/>
        </a:xfrm>
        <a:prstGeom prst="roundRect">
          <a:avLst>
            <a:gd name="adj" fmla="val 10000"/>
          </a:avLst>
        </a:prstGeom>
        <a:solidFill>
          <a:schemeClr val="accent1">
            <a:alpha val="9000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0480" tIns="20320" rIns="30480" bIns="20320" numCol="1" spcCol="1270" anchor="ctr" anchorCtr="0">
          <a:noAutofit/>
        </a:bodyPr>
        <a:lstStyle/>
        <a:p>
          <a:pPr marL="0" lvl="0" indent="0" algn="ctr" defTabSz="711200" rtl="0">
            <a:lnSpc>
              <a:spcPct val="90000"/>
            </a:lnSpc>
            <a:spcBef>
              <a:spcPct val="0"/>
            </a:spcBef>
            <a:spcAft>
              <a:spcPct val="35000"/>
            </a:spcAft>
            <a:buNone/>
          </a:pPr>
          <a:r>
            <a:rPr lang="en-US" sz="1600" b="1" kern="1200" dirty="0">
              <a:latin typeface="Futura Lt BT" pitchFamily="34" charset="0"/>
            </a:rPr>
            <a:t>All identified hazards touched upon  </a:t>
          </a:r>
        </a:p>
      </dsp:txBody>
      <dsp:txXfrm>
        <a:off x="5446481" y="1660951"/>
        <a:ext cx="2058209" cy="1257049"/>
      </dsp:txXfrm>
    </dsp:sp>
    <dsp:sp modelId="{CCA5CE3B-0779-49FD-B61E-EB266E418C88}">
      <dsp:nvSpPr>
        <dsp:cNvPr id="0" name=""/>
        <dsp:cNvSpPr/>
      </dsp:nvSpPr>
      <dsp:spPr>
        <a:xfrm>
          <a:off x="5128264" y="1393658"/>
          <a:ext cx="279107" cy="2755077"/>
        </a:xfrm>
        <a:custGeom>
          <a:avLst/>
          <a:gdLst/>
          <a:ahLst/>
          <a:cxnLst/>
          <a:rect l="0" t="0" r="0" b="0"/>
          <a:pathLst>
            <a:path>
              <a:moveTo>
                <a:pt x="0" y="0"/>
              </a:moveTo>
              <a:lnTo>
                <a:pt x="0" y="2755077"/>
              </a:lnTo>
              <a:lnTo>
                <a:pt x="279107" y="2755077"/>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C046B68D-2E38-44A6-8BEA-923B466964F5}">
      <dsp:nvSpPr>
        <dsp:cNvPr id="0" name=""/>
        <dsp:cNvSpPr/>
      </dsp:nvSpPr>
      <dsp:spPr>
        <a:xfrm>
          <a:off x="5407372" y="3487771"/>
          <a:ext cx="2136427" cy="1321928"/>
        </a:xfrm>
        <a:prstGeom prst="roundRect">
          <a:avLst>
            <a:gd name="adj" fmla="val 10000"/>
          </a:avLst>
        </a:prstGeom>
        <a:solidFill>
          <a:schemeClr val="accent1">
            <a:alpha val="9000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0480" tIns="20320" rIns="30480" bIns="20320" numCol="1" spcCol="1270" anchor="ctr" anchorCtr="0">
          <a:noAutofit/>
        </a:bodyPr>
        <a:lstStyle/>
        <a:p>
          <a:pPr marL="0" lvl="0" indent="0" algn="ctr" defTabSz="711200" rtl="0">
            <a:lnSpc>
              <a:spcPct val="90000"/>
            </a:lnSpc>
            <a:spcBef>
              <a:spcPct val="0"/>
            </a:spcBef>
            <a:spcAft>
              <a:spcPct val="35000"/>
            </a:spcAft>
            <a:buNone/>
          </a:pPr>
          <a:r>
            <a:rPr lang="en-US" sz="1600" b="1" kern="1200" dirty="0">
              <a:latin typeface="Futura Lt BT" pitchFamily="34" charset="0"/>
            </a:rPr>
            <a:t>Overwhelming focus on flooding  </a:t>
          </a:r>
        </a:p>
      </dsp:txBody>
      <dsp:txXfrm>
        <a:off x="5446090" y="3526489"/>
        <a:ext cx="2058991" cy="1244492"/>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6418" name="Rectangle 2">
            <a:extLst>
              <a:ext uri="{FF2B5EF4-FFF2-40B4-BE49-F238E27FC236}">
                <a16:creationId xmlns:a16="http://schemas.microsoft.com/office/drawing/2014/main" id="{E5229BCE-BEE2-4F46-81FA-4C043B60871F}"/>
              </a:ext>
            </a:extLst>
          </p:cNvPr>
          <p:cNvSpPr>
            <a:spLocks noGrp="1" noChangeArrowheads="1"/>
          </p:cNvSpPr>
          <p:nvPr>
            <p:ph type="hdr" sz="quarter"/>
          </p:nvPr>
        </p:nvSpPr>
        <p:spPr bwMode="auto">
          <a:xfrm>
            <a:off x="0" y="0"/>
            <a:ext cx="3141663"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185" tIns="48093" rIns="96185" bIns="48093" numCol="1" anchor="ctr" anchorCtr="0" compatLnSpc="1">
            <a:prstTxWarp prst="textNoShape">
              <a:avLst/>
            </a:prstTxWarp>
          </a:bodyPr>
          <a:lstStyle>
            <a:lvl1pPr algn="l">
              <a:defRPr sz="1300">
                <a:cs typeface="+mn-cs"/>
              </a:defRPr>
            </a:lvl1pPr>
          </a:lstStyle>
          <a:p>
            <a:pPr>
              <a:defRPr/>
            </a:pPr>
            <a:endParaRPr lang="en-US"/>
          </a:p>
        </p:txBody>
      </p:sp>
      <p:sp>
        <p:nvSpPr>
          <p:cNvPr id="316419" name="Rectangle 3">
            <a:extLst>
              <a:ext uri="{FF2B5EF4-FFF2-40B4-BE49-F238E27FC236}">
                <a16:creationId xmlns:a16="http://schemas.microsoft.com/office/drawing/2014/main" id="{779E7C4C-776A-4AAF-B93B-DE0B691BD2C9}"/>
              </a:ext>
            </a:extLst>
          </p:cNvPr>
          <p:cNvSpPr>
            <a:spLocks noGrp="1" noChangeArrowheads="1"/>
          </p:cNvSpPr>
          <p:nvPr>
            <p:ph type="dt" sz="quarter" idx="1"/>
          </p:nvPr>
        </p:nvSpPr>
        <p:spPr bwMode="auto">
          <a:xfrm>
            <a:off x="4106863" y="0"/>
            <a:ext cx="322262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185" tIns="48093" rIns="96185" bIns="48093" numCol="1" anchor="ctr" anchorCtr="0" compatLnSpc="1">
            <a:prstTxWarp prst="textNoShape">
              <a:avLst/>
            </a:prstTxWarp>
          </a:bodyPr>
          <a:lstStyle>
            <a:lvl1pPr algn="r">
              <a:defRPr sz="1300">
                <a:cs typeface="+mn-cs"/>
              </a:defRPr>
            </a:lvl1pPr>
          </a:lstStyle>
          <a:p>
            <a:pPr>
              <a:defRPr/>
            </a:pPr>
            <a:r>
              <a:rPr lang="en-US"/>
              <a:t>Rensselear County Mitigation Plan Update	 </a:t>
            </a:r>
          </a:p>
        </p:txBody>
      </p:sp>
      <p:sp>
        <p:nvSpPr>
          <p:cNvPr id="316420" name="Rectangle 4">
            <a:extLst>
              <a:ext uri="{FF2B5EF4-FFF2-40B4-BE49-F238E27FC236}">
                <a16:creationId xmlns:a16="http://schemas.microsoft.com/office/drawing/2014/main" id="{F996EC72-F90F-404F-9AF4-7D258A8C6427}"/>
              </a:ext>
            </a:extLst>
          </p:cNvPr>
          <p:cNvSpPr>
            <a:spLocks noGrp="1" noChangeArrowheads="1"/>
          </p:cNvSpPr>
          <p:nvPr>
            <p:ph type="ftr" sz="quarter" idx="2"/>
          </p:nvPr>
        </p:nvSpPr>
        <p:spPr bwMode="auto">
          <a:xfrm>
            <a:off x="0" y="9083675"/>
            <a:ext cx="3141663" cy="544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185" tIns="48093" rIns="96185" bIns="48093" numCol="1" anchor="b" anchorCtr="0" compatLnSpc="1">
            <a:prstTxWarp prst="textNoShape">
              <a:avLst/>
            </a:prstTxWarp>
          </a:bodyPr>
          <a:lstStyle>
            <a:lvl1pPr algn="l">
              <a:defRPr sz="1300" smtClean="0">
                <a:cs typeface="+mn-cs"/>
              </a:defRPr>
            </a:lvl1pPr>
          </a:lstStyle>
          <a:p>
            <a:pPr>
              <a:defRPr/>
            </a:pPr>
            <a:r>
              <a:rPr lang="en-US"/>
              <a:t>Kickoff Meeting - December 10, 2018</a:t>
            </a:r>
          </a:p>
        </p:txBody>
      </p:sp>
      <p:sp>
        <p:nvSpPr>
          <p:cNvPr id="316421" name="Rectangle 5">
            <a:extLst>
              <a:ext uri="{FF2B5EF4-FFF2-40B4-BE49-F238E27FC236}">
                <a16:creationId xmlns:a16="http://schemas.microsoft.com/office/drawing/2014/main" id="{70EEA9DD-E9BC-4CF3-8F9B-DD1605F00DD0}"/>
              </a:ext>
            </a:extLst>
          </p:cNvPr>
          <p:cNvSpPr>
            <a:spLocks noGrp="1" noChangeArrowheads="1"/>
          </p:cNvSpPr>
          <p:nvPr>
            <p:ph type="sldNum" sz="quarter" idx="3"/>
          </p:nvPr>
        </p:nvSpPr>
        <p:spPr bwMode="auto">
          <a:xfrm>
            <a:off x="4106863" y="9083675"/>
            <a:ext cx="3222625" cy="544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185" tIns="48093" rIns="96185" bIns="48093" numCol="1" anchor="b" anchorCtr="0" compatLnSpc="1">
            <a:prstTxWarp prst="textNoShape">
              <a:avLst/>
            </a:prstTxWarp>
          </a:bodyPr>
          <a:lstStyle>
            <a:lvl1pPr algn="r">
              <a:defRPr sz="1300"/>
            </a:lvl1pPr>
          </a:lstStyle>
          <a:p>
            <a:fld id="{00C021B1-685F-46A6-994C-3C4A50716D2C}"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C90B3C57-1A70-4499-B21D-725C2039B43E}"/>
              </a:ext>
            </a:extLst>
          </p:cNvPr>
          <p:cNvSpPr>
            <a:spLocks noGrp="1" noChangeArrowheads="1"/>
          </p:cNvSpPr>
          <p:nvPr>
            <p:ph type="hdr" sz="quarter"/>
          </p:nvPr>
        </p:nvSpPr>
        <p:spPr bwMode="auto">
          <a:xfrm>
            <a:off x="0" y="0"/>
            <a:ext cx="3168650" cy="48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7298" tIns="48650" rIns="97298" bIns="48650" numCol="1" anchor="t" anchorCtr="0" compatLnSpc="1">
            <a:prstTxWarp prst="textNoShape">
              <a:avLst/>
            </a:prstTxWarp>
          </a:bodyPr>
          <a:lstStyle>
            <a:lvl1pPr algn="l" defTabSz="972550">
              <a:defRPr sz="1300">
                <a:latin typeface="Times New Roman" pitchFamily="18" charset="0"/>
                <a:cs typeface="+mn-cs"/>
              </a:defRPr>
            </a:lvl1pPr>
          </a:lstStyle>
          <a:p>
            <a:pPr>
              <a:defRPr/>
            </a:pPr>
            <a:endParaRPr lang="en-US"/>
          </a:p>
        </p:txBody>
      </p:sp>
      <p:sp>
        <p:nvSpPr>
          <p:cNvPr id="70659" name="Rectangle 3">
            <a:extLst>
              <a:ext uri="{FF2B5EF4-FFF2-40B4-BE49-F238E27FC236}">
                <a16:creationId xmlns:a16="http://schemas.microsoft.com/office/drawing/2014/main" id="{61201D4A-53D2-4515-9C51-0A6AC6801DB4}"/>
              </a:ext>
            </a:extLst>
          </p:cNvPr>
          <p:cNvSpPr>
            <a:spLocks noGrp="1" noChangeArrowheads="1"/>
          </p:cNvSpPr>
          <p:nvPr>
            <p:ph type="dt" idx="1"/>
          </p:nvPr>
        </p:nvSpPr>
        <p:spPr bwMode="auto">
          <a:xfrm>
            <a:off x="4146550" y="0"/>
            <a:ext cx="3168650" cy="48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7298" tIns="48650" rIns="97298" bIns="48650" numCol="1" anchor="t" anchorCtr="0" compatLnSpc="1">
            <a:prstTxWarp prst="textNoShape">
              <a:avLst/>
            </a:prstTxWarp>
          </a:bodyPr>
          <a:lstStyle>
            <a:lvl1pPr algn="r" defTabSz="972550">
              <a:defRPr sz="1300">
                <a:latin typeface="Times New Roman" pitchFamily="18" charset="0"/>
                <a:cs typeface="+mn-cs"/>
              </a:defRPr>
            </a:lvl1pPr>
          </a:lstStyle>
          <a:p>
            <a:pPr>
              <a:defRPr/>
            </a:pPr>
            <a:endParaRPr lang="en-US"/>
          </a:p>
        </p:txBody>
      </p:sp>
      <p:sp>
        <p:nvSpPr>
          <p:cNvPr id="52228" name="Rectangle 4">
            <a:extLst>
              <a:ext uri="{FF2B5EF4-FFF2-40B4-BE49-F238E27FC236}">
                <a16:creationId xmlns:a16="http://schemas.microsoft.com/office/drawing/2014/main" id="{48C06067-CFC0-499C-8364-18282C7B3E75}"/>
              </a:ext>
            </a:extLst>
          </p:cNvPr>
          <p:cNvSpPr>
            <a:spLocks noGrp="1" noRot="1" noChangeAspect="1" noChangeArrowheads="1" noTextEdit="1"/>
          </p:cNvSpPr>
          <p:nvPr>
            <p:ph type="sldImg" idx="2"/>
          </p:nvPr>
        </p:nvSpPr>
        <p:spPr bwMode="auto">
          <a:xfrm>
            <a:off x="1257300" y="719138"/>
            <a:ext cx="4802188" cy="36004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0661" name="Rectangle 5">
            <a:extLst>
              <a:ext uri="{FF2B5EF4-FFF2-40B4-BE49-F238E27FC236}">
                <a16:creationId xmlns:a16="http://schemas.microsoft.com/office/drawing/2014/main" id="{49D3A4FF-7210-4820-B10F-AA7DE9130A5F}"/>
              </a:ext>
            </a:extLst>
          </p:cNvPr>
          <p:cNvSpPr>
            <a:spLocks noGrp="1" noChangeArrowheads="1"/>
          </p:cNvSpPr>
          <p:nvPr>
            <p:ph type="body" sz="quarter" idx="3"/>
          </p:nvPr>
        </p:nvSpPr>
        <p:spPr bwMode="auto">
          <a:xfrm>
            <a:off x="973138" y="4560888"/>
            <a:ext cx="5368925" cy="432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7298" tIns="48650" rIns="97298" bIns="4865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0662" name="Rectangle 6">
            <a:extLst>
              <a:ext uri="{FF2B5EF4-FFF2-40B4-BE49-F238E27FC236}">
                <a16:creationId xmlns:a16="http://schemas.microsoft.com/office/drawing/2014/main" id="{F8937481-137A-49E0-B295-38764A5901CF}"/>
              </a:ext>
            </a:extLst>
          </p:cNvPr>
          <p:cNvSpPr>
            <a:spLocks noGrp="1" noChangeArrowheads="1"/>
          </p:cNvSpPr>
          <p:nvPr>
            <p:ph type="ftr" sz="quarter" idx="4"/>
          </p:nvPr>
        </p:nvSpPr>
        <p:spPr bwMode="auto">
          <a:xfrm>
            <a:off x="0" y="9120188"/>
            <a:ext cx="3168650" cy="481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7298" tIns="48650" rIns="97298" bIns="48650" numCol="1" anchor="b" anchorCtr="0" compatLnSpc="1">
            <a:prstTxWarp prst="textNoShape">
              <a:avLst/>
            </a:prstTxWarp>
          </a:bodyPr>
          <a:lstStyle>
            <a:lvl1pPr algn="l" defTabSz="972550">
              <a:defRPr sz="1300" smtClean="0">
                <a:latin typeface="Times New Roman" pitchFamily="18" charset="0"/>
                <a:cs typeface="+mn-cs"/>
              </a:defRPr>
            </a:lvl1pPr>
          </a:lstStyle>
          <a:p>
            <a:pPr>
              <a:defRPr/>
            </a:pPr>
            <a:r>
              <a:rPr lang="en-US"/>
              <a:t>Kickoff Meeting - December 10, 2018</a:t>
            </a:r>
          </a:p>
        </p:txBody>
      </p:sp>
      <p:sp>
        <p:nvSpPr>
          <p:cNvPr id="70663" name="Rectangle 7">
            <a:extLst>
              <a:ext uri="{FF2B5EF4-FFF2-40B4-BE49-F238E27FC236}">
                <a16:creationId xmlns:a16="http://schemas.microsoft.com/office/drawing/2014/main" id="{9ECEB6BE-57EA-4F40-8FA8-C8A3830C7485}"/>
              </a:ext>
            </a:extLst>
          </p:cNvPr>
          <p:cNvSpPr>
            <a:spLocks noGrp="1" noChangeArrowheads="1"/>
          </p:cNvSpPr>
          <p:nvPr>
            <p:ph type="sldNum" sz="quarter" idx="5"/>
          </p:nvPr>
        </p:nvSpPr>
        <p:spPr bwMode="auto">
          <a:xfrm>
            <a:off x="4146550" y="9120188"/>
            <a:ext cx="3168650" cy="481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7298" tIns="48650" rIns="97298" bIns="48650" numCol="1" anchor="b" anchorCtr="0" compatLnSpc="1">
            <a:prstTxWarp prst="textNoShape">
              <a:avLst/>
            </a:prstTxWarp>
          </a:bodyPr>
          <a:lstStyle>
            <a:lvl1pPr algn="r" defTabSz="971550">
              <a:defRPr sz="1300">
                <a:latin typeface="Times New Roman" panose="02020603050405020304" pitchFamily="18" charset="0"/>
              </a:defRPr>
            </a:lvl1pPr>
          </a:lstStyle>
          <a:p>
            <a:fld id="{B5E102C2-F145-45BE-8066-48D1E72AB789}" type="slidenum">
              <a:rPr lang="en-US" altLang="en-US"/>
              <a:pPr/>
              <a:t>‹#›</a:t>
            </a:fld>
            <a:endParaRPr lang="en-US" altLang="en-US"/>
          </a:p>
        </p:txBody>
      </p:sp>
    </p:spTree>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a:extLst>
              <a:ext uri="{FF2B5EF4-FFF2-40B4-BE49-F238E27FC236}">
                <a16:creationId xmlns:a16="http://schemas.microsoft.com/office/drawing/2014/main" id="{C43D0DA2-FDAF-476E-A7D6-C2F619D371BB}"/>
              </a:ext>
            </a:extLst>
          </p:cNvPr>
          <p:cNvSpPr>
            <a:spLocks noGrp="1" noChangeArrowheads="1"/>
          </p:cNvSpPr>
          <p:nvPr>
            <p:ph type="sldNum" sz="quarter" idx="5"/>
          </p:nvPr>
        </p:nvSpPr>
        <p:spPr/>
        <p:txBody>
          <a:bodyPr/>
          <a:lstStyle>
            <a:lvl1pPr defTabSz="966788" eaLnBrk="0" hangingPunct="0">
              <a:spcBef>
                <a:spcPct val="30000"/>
              </a:spcBef>
              <a:defRPr sz="1200">
                <a:solidFill>
                  <a:schemeClr val="tx1"/>
                </a:solidFill>
                <a:latin typeface="Times New Roman" panose="02020603050405020304" pitchFamily="18" charset="0"/>
              </a:defRPr>
            </a:lvl1pPr>
            <a:lvl2pPr marL="777875" indent="-298450" defTabSz="966788" eaLnBrk="0" hangingPunct="0">
              <a:spcBef>
                <a:spcPct val="30000"/>
              </a:spcBef>
              <a:defRPr sz="1200">
                <a:solidFill>
                  <a:schemeClr val="tx1"/>
                </a:solidFill>
                <a:latin typeface="Times New Roman" panose="02020603050405020304" pitchFamily="18" charset="0"/>
              </a:defRPr>
            </a:lvl2pPr>
            <a:lvl3pPr marL="1195388" indent="-238125" defTabSz="966788" eaLnBrk="0" hangingPunct="0">
              <a:spcBef>
                <a:spcPct val="30000"/>
              </a:spcBef>
              <a:defRPr sz="1200">
                <a:solidFill>
                  <a:schemeClr val="tx1"/>
                </a:solidFill>
                <a:latin typeface="Times New Roman" panose="02020603050405020304" pitchFamily="18" charset="0"/>
              </a:defRPr>
            </a:lvl3pPr>
            <a:lvl4pPr marL="1674813" indent="-238125" defTabSz="966788" eaLnBrk="0" hangingPunct="0">
              <a:spcBef>
                <a:spcPct val="30000"/>
              </a:spcBef>
              <a:defRPr sz="1200">
                <a:solidFill>
                  <a:schemeClr val="tx1"/>
                </a:solidFill>
                <a:latin typeface="Times New Roman" panose="02020603050405020304" pitchFamily="18" charset="0"/>
              </a:defRPr>
            </a:lvl4pPr>
            <a:lvl5pPr marL="2154238" indent="-238125" defTabSz="966788" eaLnBrk="0" hangingPunct="0">
              <a:spcBef>
                <a:spcPct val="30000"/>
              </a:spcBef>
              <a:defRPr sz="1200">
                <a:solidFill>
                  <a:schemeClr val="tx1"/>
                </a:solidFill>
                <a:latin typeface="Times New Roman" panose="02020603050405020304" pitchFamily="18" charset="0"/>
              </a:defRPr>
            </a:lvl5pPr>
            <a:lvl6pPr marL="2611438" indent="-238125" defTabSz="966788" eaLnBrk="0" fontAlgn="base" hangingPunct="0">
              <a:spcBef>
                <a:spcPct val="30000"/>
              </a:spcBef>
              <a:spcAft>
                <a:spcPct val="0"/>
              </a:spcAft>
              <a:defRPr sz="1200">
                <a:solidFill>
                  <a:schemeClr val="tx1"/>
                </a:solidFill>
                <a:latin typeface="Times New Roman" panose="02020603050405020304" pitchFamily="18" charset="0"/>
              </a:defRPr>
            </a:lvl6pPr>
            <a:lvl7pPr marL="3068638" indent="-238125" defTabSz="966788" eaLnBrk="0" fontAlgn="base" hangingPunct="0">
              <a:spcBef>
                <a:spcPct val="30000"/>
              </a:spcBef>
              <a:spcAft>
                <a:spcPct val="0"/>
              </a:spcAft>
              <a:defRPr sz="1200">
                <a:solidFill>
                  <a:schemeClr val="tx1"/>
                </a:solidFill>
                <a:latin typeface="Times New Roman" panose="02020603050405020304" pitchFamily="18" charset="0"/>
              </a:defRPr>
            </a:lvl7pPr>
            <a:lvl8pPr marL="3525838" indent="-238125" defTabSz="966788" eaLnBrk="0" fontAlgn="base" hangingPunct="0">
              <a:spcBef>
                <a:spcPct val="30000"/>
              </a:spcBef>
              <a:spcAft>
                <a:spcPct val="0"/>
              </a:spcAft>
              <a:defRPr sz="1200">
                <a:solidFill>
                  <a:schemeClr val="tx1"/>
                </a:solidFill>
                <a:latin typeface="Times New Roman" panose="02020603050405020304" pitchFamily="18" charset="0"/>
              </a:defRPr>
            </a:lvl8pPr>
            <a:lvl9pPr marL="3983038" indent="-238125" defTabSz="966788"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A9E225FC-8A5B-4A49-BF0D-B03DFBBD5D52}" type="slidenum">
              <a:rPr lang="en-US" altLang="en-US" sz="1300"/>
              <a:pPr eaLnBrk="1" hangingPunct="1">
                <a:spcBef>
                  <a:spcPct val="0"/>
                </a:spcBef>
              </a:pPr>
              <a:t>1</a:t>
            </a:fld>
            <a:endParaRPr lang="en-US" altLang="en-US" sz="1300"/>
          </a:p>
        </p:txBody>
      </p:sp>
      <p:sp>
        <p:nvSpPr>
          <p:cNvPr id="53251" name="Rectangle 2">
            <a:extLst>
              <a:ext uri="{FF2B5EF4-FFF2-40B4-BE49-F238E27FC236}">
                <a16:creationId xmlns:a16="http://schemas.microsoft.com/office/drawing/2014/main" id="{EBFF4E83-5F4C-4A1B-9729-6015C76528A8}"/>
              </a:ext>
            </a:extLst>
          </p:cNvPr>
          <p:cNvSpPr>
            <a:spLocks noGrp="1" noRot="1" noChangeAspect="1" noChangeArrowheads="1" noTextEdit="1"/>
          </p:cNvSpPr>
          <p:nvPr>
            <p:ph type="sldImg"/>
          </p:nvPr>
        </p:nvSpPr>
        <p:spPr>
          <a:ln/>
        </p:spPr>
      </p:sp>
      <p:sp>
        <p:nvSpPr>
          <p:cNvPr id="53252" name="Rectangle 3">
            <a:extLst>
              <a:ext uri="{FF2B5EF4-FFF2-40B4-BE49-F238E27FC236}">
                <a16:creationId xmlns:a16="http://schemas.microsoft.com/office/drawing/2014/main" id="{C48207DB-D21E-47E5-AE42-7A716EFB1DB8}"/>
              </a:ext>
            </a:extLst>
          </p:cNvPr>
          <p:cNvSpPr>
            <a:spLocks noGrp="1" noChangeArrowheads="1"/>
          </p:cNvSpPr>
          <p:nvPr>
            <p:ph type="body" idx="1"/>
          </p:nvPr>
        </p:nvSpPr>
        <p:spPr>
          <a:noFill/>
        </p:spPr>
        <p:txBody>
          <a:bodyPr lIns="94746" tIns="47372" rIns="94746" bIns="47372"/>
          <a:lstStyle/>
          <a:p>
            <a:pPr eaLnBrk="1" hangingPunct="1"/>
            <a:endParaRPr lang="en-US" altLang="en-US"/>
          </a:p>
        </p:txBody>
      </p:sp>
      <p:sp>
        <p:nvSpPr>
          <p:cNvPr id="2" name="Footer Placeholder 1">
            <a:extLst>
              <a:ext uri="{FF2B5EF4-FFF2-40B4-BE49-F238E27FC236}">
                <a16:creationId xmlns:a16="http://schemas.microsoft.com/office/drawing/2014/main" id="{E82E6373-C08E-4AB8-AA79-67016381E118}"/>
              </a:ext>
            </a:extLst>
          </p:cNvPr>
          <p:cNvSpPr>
            <a:spLocks noGrp="1"/>
          </p:cNvSpPr>
          <p:nvPr>
            <p:ph type="ftr" sz="quarter" idx="4"/>
          </p:nvPr>
        </p:nvSpPr>
        <p:spPr/>
        <p:txBody>
          <a:bodyPr/>
          <a:lstStyle/>
          <a:p>
            <a:pPr>
              <a:defRPr/>
            </a:pPr>
            <a:r>
              <a:rPr lang="en-US"/>
              <a:t>Kickoff Meeting - December 10, 2018</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a:extLst>
              <a:ext uri="{FF2B5EF4-FFF2-40B4-BE49-F238E27FC236}">
                <a16:creationId xmlns:a16="http://schemas.microsoft.com/office/drawing/2014/main" id="{9E616E31-C3F2-4A19-9EA9-4B002663DBB4}"/>
              </a:ext>
            </a:extLst>
          </p:cNvPr>
          <p:cNvSpPr>
            <a:spLocks noGrp="1" noChangeArrowheads="1"/>
          </p:cNvSpPr>
          <p:nvPr>
            <p:ph type="sldNum" sz="quarter" idx="5"/>
          </p:nvPr>
        </p:nvSpPr>
        <p:spPr/>
        <p:txBody>
          <a:bodyPr/>
          <a:lstStyle>
            <a:lvl1pPr defTabSz="966788" eaLnBrk="0" hangingPunct="0">
              <a:spcBef>
                <a:spcPct val="30000"/>
              </a:spcBef>
              <a:defRPr sz="1200">
                <a:solidFill>
                  <a:schemeClr val="tx1"/>
                </a:solidFill>
                <a:latin typeface="Times New Roman" panose="02020603050405020304" pitchFamily="18" charset="0"/>
              </a:defRPr>
            </a:lvl1pPr>
            <a:lvl2pPr marL="777875" indent="-298450" defTabSz="966788" eaLnBrk="0" hangingPunct="0">
              <a:spcBef>
                <a:spcPct val="30000"/>
              </a:spcBef>
              <a:defRPr sz="1200">
                <a:solidFill>
                  <a:schemeClr val="tx1"/>
                </a:solidFill>
                <a:latin typeface="Times New Roman" panose="02020603050405020304" pitchFamily="18" charset="0"/>
              </a:defRPr>
            </a:lvl2pPr>
            <a:lvl3pPr marL="1195388" indent="-238125" defTabSz="966788" eaLnBrk="0" hangingPunct="0">
              <a:spcBef>
                <a:spcPct val="30000"/>
              </a:spcBef>
              <a:defRPr sz="1200">
                <a:solidFill>
                  <a:schemeClr val="tx1"/>
                </a:solidFill>
                <a:latin typeface="Times New Roman" panose="02020603050405020304" pitchFamily="18" charset="0"/>
              </a:defRPr>
            </a:lvl3pPr>
            <a:lvl4pPr marL="1674813" indent="-238125" defTabSz="966788" eaLnBrk="0" hangingPunct="0">
              <a:spcBef>
                <a:spcPct val="30000"/>
              </a:spcBef>
              <a:defRPr sz="1200">
                <a:solidFill>
                  <a:schemeClr val="tx1"/>
                </a:solidFill>
                <a:latin typeface="Times New Roman" panose="02020603050405020304" pitchFamily="18" charset="0"/>
              </a:defRPr>
            </a:lvl4pPr>
            <a:lvl5pPr marL="2154238" indent="-238125" defTabSz="966788" eaLnBrk="0" hangingPunct="0">
              <a:spcBef>
                <a:spcPct val="30000"/>
              </a:spcBef>
              <a:defRPr sz="1200">
                <a:solidFill>
                  <a:schemeClr val="tx1"/>
                </a:solidFill>
                <a:latin typeface="Times New Roman" panose="02020603050405020304" pitchFamily="18" charset="0"/>
              </a:defRPr>
            </a:lvl5pPr>
            <a:lvl6pPr marL="2611438" indent="-238125" defTabSz="966788" eaLnBrk="0" fontAlgn="base" hangingPunct="0">
              <a:spcBef>
                <a:spcPct val="30000"/>
              </a:spcBef>
              <a:spcAft>
                <a:spcPct val="0"/>
              </a:spcAft>
              <a:defRPr sz="1200">
                <a:solidFill>
                  <a:schemeClr val="tx1"/>
                </a:solidFill>
                <a:latin typeface="Times New Roman" panose="02020603050405020304" pitchFamily="18" charset="0"/>
              </a:defRPr>
            </a:lvl6pPr>
            <a:lvl7pPr marL="3068638" indent="-238125" defTabSz="966788" eaLnBrk="0" fontAlgn="base" hangingPunct="0">
              <a:spcBef>
                <a:spcPct val="30000"/>
              </a:spcBef>
              <a:spcAft>
                <a:spcPct val="0"/>
              </a:spcAft>
              <a:defRPr sz="1200">
                <a:solidFill>
                  <a:schemeClr val="tx1"/>
                </a:solidFill>
                <a:latin typeface="Times New Roman" panose="02020603050405020304" pitchFamily="18" charset="0"/>
              </a:defRPr>
            </a:lvl7pPr>
            <a:lvl8pPr marL="3525838" indent="-238125" defTabSz="966788" eaLnBrk="0" fontAlgn="base" hangingPunct="0">
              <a:spcBef>
                <a:spcPct val="30000"/>
              </a:spcBef>
              <a:spcAft>
                <a:spcPct val="0"/>
              </a:spcAft>
              <a:defRPr sz="1200">
                <a:solidFill>
                  <a:schemeClr val="tx1"/>
                </a:solidFill>
                <a:latin typeface="Times New Roman" panose="02020603050405020304" pitchFamily="18" charset="0"/>
              </a:defRPr>
            </a:lvl8pPr>
            <a:lvl9pPr marL="3983038" indent="-238125" defTabSz="966788"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D34146F3-FD05-483D-8315-AC936DE58D16}" type="slidenum">
              <a:rPr lang="en-US" altLang="en-US" sz="1300"/>
              <a:pPr eaLnBrk="1" hangingPunct="1">
                <a:spcBef>
                  <a:spcPct val="0"/>
                </a:spcBef>
              </a:pPr>
              <a:t>10</a:t>
            </a:fld>
            <a:endParaRPr lang="en-US" altLang="en-US" sz="1300"/>
          </a:p>
        </p:txBody>
      </p:sp>
      <p:sp>
        <p:nvSpPr>
          <p:cNvPr id="61443" name="Rectangle 2">
            <a:extLst>
              <a:ext uri="{FF2B5EF4-FFF2-40B4-BE49-F238E27FC236}">
                <a16:creationId xmlns:a16="http://schemas.microsoft.com/office/drawing/2014/main" id="{CC432C91-5C50-4546-A4F2-8A19E90380DB}"/>
              </a:ext>
            </a:extLst>
          </p:cNvPr>
          <p:cNvSpPr>
            <a:spLocks noGrp="1" noRot="1" noChangeAspect="1" noChangeArrowheads="1" noTextEdit="1"/>
          </p:cNvSpPr>
          <p:nvPr>
            <p:ph type="sldImg"/>
          </p:nvPr>
        </p:nvSpPr>
        <p:spPr>
          <a:ln/>
        </p:spPr>
      </p:sp>
      <p:sp>
        <p:nvSpPr>
          <p:cNvPr id="61444" name="Rectangle 3">
            <a:extLst>
              <a:ext uri="{FF2B5EF4-FFF2-40B4-BE49-F238E27FC236}">
                <a16:creationId xmlns:a16="http://schemas.microsoft.com/office/drawing/2014/main" id="{9ACA0B68-2D04-4A0A-9CEB-BCAA7599C050}"/>
              </a:ext>
            </a:extLst>
          </p:cNvPr>
          <p:cNvSpPr>
            <a:spLocks noGrp="1" noChangeArrowheads="1"/>
          </p:cNvSpPr>
          <p:nvPr>
            <p:ph type="body" idx="1"/>
          </p:nvPr>
        </p:nvSpPr>
        <p:spPr>
          <a:noFill/>
        </p:spPr>
        <p:txBody>
          <a:bodyPr lIns="94734" tIns="47367" rIns="94734" bIns="47367"/>
          <a:lstStyle/>
          <a:p>
            <a:endParaRPr lang="en-US" altLang="en-US"/>
          </a:p>
        </p:txBody>
      </p:sp>
      <p:sp>
        <p:nvSpPr>
          <p:cNvPr id="2" name="Footer Placeholder 1">
            <a:extLst>
              <a:ext uri="{FF2B5EF4-FFF2-40B4-BE49-F238E27FC236}">
                <a16:creationId xmlns:a16="http://schemas.microsoft.com/office/drawing/2014/main" id="{17EBC31D-E937-4F24-B5C1-FDD497118B03}"/>
              </a:ext>
            </a:extLst>
          </p:cNvPr>
          <p:cNvSpPr>
            <a:spLocks noGrp="1"/>
          </p:cNvSpPr>
          <p:nvPr>
            <p:ph type="ftr" sz="quarter" idx="4"/>
          </p:nvPr>
        </p:nvSpPr>
        <p:spPr/>
        <p:txBody>
          <a:bodyPr/>
          <a:lstStyle/>
          <a:p>
            <a:pPr>
              <a:defRPr/>
            </a:pPr>
            <a:r>
              <a:rPr lang="en-US"/>
              <a:t>Kickoff Meeting - December 10, 2018</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a:extLst>
              <a:ext uri="{FF2B5EF4-FFF2-40B4-BE49-F238E27FC236}">
                <a16:creationId xmlns:a16="http://schemas.microsoft.com/office/drawing/2014/main" id="{72731418-F0C5-4AB0-AB7A-71852EC3614F}"/>
              </a:ext>
            </a:extLst>
          </p:cNvPr>
          <p:cNvSpPr>
            <a:spLocks noGrp="1" noRot="1" noChangeAspect="1" noTextEdit="1"/>
          </p:cNvSpPr>
          <p:nvPr>
            <p:ph type="sldImg"/>
          </p:nvPr>
        </p:nvSpPr>
        <p:spPr>
          <a:ln/>
        </p:spPr>
      </p:sp>
      <p:sp>
        <p:nvSpPr>
          <p:cNvPr id="62467" name="Notes Placeholder 2">
            <a:extLst>
              <a:ext uri="{FF2B5EF4-FFF2-40B4-BE49-F238E27FC236}">
                <a16:creationId xmlns:a16="http://schemas.microsoft.com/office/drawing/2014/main" id="{85D82C9B-6242-4520-BE6E-DE10D23F452C}"/>
              </a:ext>
            </a:extLst>
          </p:cNvPr>
          <p:cNvSpPr>
            <a:spLocks noGrp="1"/>
          </p:cNvSpPr>
          <p:nvPr>
            <p:ph type="body" idx="1"/>
          </p:nvPr>
        </p:nvSpPr>
        <p:spPr>
          <a:noFill/>
        </p:spPr>
        <p:txBody>
          <a:bodyPr/>
          <a:lstStyle/>
          <a:p>
            <a:endParaRPr lang="en-US" altLang="en-US"/>
          </a:p>
        </p:txBody>
      </p:sp>
      <p:sp>
        <p:nvSpPr>
          <p:cNvPr id="63492" name="Slide Number Placeholder 3">
            <a:extLst>
              <a:ext uri="{FF2B5EF4-FFF2-40B4-BE49-F238E27FC236}">
                <a16:creationId xmlns:a16="http://schemas.microsoft.com/office/drawing/2014/main" id="{738E8D56-C733-460E-9B13-16709A61FDFD}"/>
              </a:ext>
            </a:extLst>
          </p:cNvPr>
          <p:cNvSpPr>
            <a:spLocks noGrp="1"/>
          </p:cNvSpPr>
          <p:nvPr>
            <p:ph type="sldNum" sz="quarter" idx="5"/>
          </p:nvPr>
        </p:nvSpPr>
        <p:spPr/>
        <p:txBody>
          <a:bodyPr/>
          <a:lstStyle>
            <a:lvl1pPr defTabSz="969963" eaLnBrk="0" hangingPunct="0">
              <a:spcBef>
                <a:spcPct val="30000"/>
              </a:spcBef>
              <a:defRPr sz="1200">
                <a:solidFill>
                  <a:schemeClr val="tx1"/>
                </a:solidFill>
                <a:latin typeface="Times New Roman" panose="02020603050405020304" pitchFamily="18" charset="0"/>
              </a:defRPr>
            </a:lvl1pPr>
            <a:lvl2pPr marL="777875" indent="-298450" defTabSz="969963" eaLnBrk="0" hangingPunct="0">
              <a:spcBef>
                <a:spcPct val="30000"/>
              </a:spcBef>
              <a:defRPr sz="1200">
                <a:solidFill>
                  <a:schemeClr val="tx1"/>
                </a:solidFill>
                <a:latin typeface="Times New Roman" panose="02020603050405020304" pitchFamily="18" charset="0"/>
              </a:defRPr>
            </a:lvl2pPr>
            <a:lvl3pPr marL="1195388" indent="-238125" defTabSz="969963" eaLnBrk="0" hangingPunct="0">
              <a:spcBef>
                <a:spcPct val="30000"/>
              </a:spcBef>
              <a:defRPr sz="1200">
                <a:solidFill>
                  <a:schemeClr val="tx1"/>
                </a:solidFill>
                <a:latin typeface="Times New Roman" panose="02020603050405020304" pitchFamily="18" charset="0"/>
              </a:defRPr>
            </a:lvl3pPr>
            <a:lvl4pPr marL="1674813" indent="-238125" defTabSz="969963" eaLnBrk="0" hangingPunct="0">
              <a:spcBef>
                <a:spcPct val="30000"/>
              </a:spcBef>
              <a:defRPr sz="1200">
                <a:solidFill>
                  <a:schemeClr val="tx1"/>
                </a:solidFill>
                <a:latin typeface="Times New Roman" panose="02020603050405020304" pitchFamily="18" charset="0"/>
              </a:defRPr>
            </a:lvl4pPr>
            <a:lvl5pPr marL="2154238" indent="-238125" defTabSz="969963" eaLnBrk="0" hangingPunct="0">
              <a:spcBef>
                <a:spcPct val="30000"/>
              </a:spcBef>
              <a:defRPr sz="1200">
                <a:solidFill>
                  <a:schemeClr val="tx1"/>
                </a:solidFill>
                <a:latin typeface="Times New Roman" panose="02020603050405020304" pitchFamily="18" charset="0"/>
              </a:defRPr>
            </a:lvl5pPr>
            <a:lvl6pPr marL="2611438" indent="-238125" defTabSz="969963" eaLnBrk="0" fontAlgn="base" hangingPunct="0">
              <a:spcBef>
                <a:spcPct val="30000"/>
              </a:spcBef>
              <a:spcAft>
                <a:spcPct val="0"/>
              </a:spcAft>
              <a:defRPr sz="1200">
                <a:solidFill>
                  <a:schemeClr val="tx1"/>
                </a:solidFill>
                <a:latin typeface="Times New Roman" panose="02020603050405020304" pitchFamily="18" charset="0"/>
              </a:defRPr>
            </a:lvl6pPr>
            <a:lvl7pPr marL="3068638" indent="-238125" defTabSz="969963" eaLnBrk="0" fontAlgn="base" hangingPunct="0">
              <a:spcBef>
                <a:spcPct val="30000"/>
              </a:spcBef>
              <a:spcAft>
                <a:spcPct val="0"/>
              </a:spcAft>
              <a:defRPr sz="1200">
                <a:solidFill>
                  <a:schemeClr val="tx1"/>
                </a:solidFill>
                <a:latin typeface="Times New Roman" panose="02020603050405020304" pitchFamily="18" charset="0"/>
              </a:defRPr>
            </a:lvl7pPr>
            <a:lvl8pPr marL="3525838" indent="-238125" defTabSz="969963" eaLnBrk="0" fontAlgn="base" hangingPunct="0">
              <a:spcBef>
                <a:spcPct val="30000"/>
              </a:spcBef>
              <a:spcAft>
                <a:spcPct val="0"/>
              </a:spcAft>
              <a:defRPr sz="1200">
                <a:solidFill>
                  <a:schemeClr val="tx1"/>
                </a:solidFill>
                <a:latin typeface="Times New Roman" panose="02020603050405020304" pitchFamily="18" charset="0"/>
              </a:defRPr>
            </a:lvl8pPr>
            <a:lvl9pPr marL="3983038" indent="-238125" defTabSz="969963"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2BDB1BC0-AA82-4F9C-A775-759CC11B2EEA}" type="slidenum">
              <a:rPr lang="en-US" altLang="en-US" sz="1300"/>
              <a:pPr eaLnBrk="1" hangingPunct="1">
                <a:spcBef>
                  <a:spcPct val="0"/>
                </a:spcBef>
              </a:pPr>
              <a:t>11</a:t>
            </a:fld>
            <a:endParaRPr lang="en-US" altLang="en-US" sz="1300"/>
          </a:p>
        </p:txBody>
      </p:sp>
      <p:sp>
        <p:nvSpPr>
          <p:cNvPr id="2" name="Footer Placeholder 1">
            <a:extLst>
              <a:ext uri="{FF2B5EF4-FFF2-40B4-BE49-F238E27FC236}">
                <a16:creationId xmlns:a16="http://schemas.microsoft.com/office/drawing/2014/main" id="{D92117D0-9AAC-4C36-AA0E-6BFF67272CD5}"/>
              </a:ext>
            </a:extLst>
          </p:cNvPr>
          <p:cNvSpPr>
            <a:spLocks noGrp="1"/>
          </p:cNvSpPr>
          <p:nvPr>
            <p:ph type="ftr" sz="quarter" idx="4"/>
          </p:nvPr>
        </p:nvSpPr>
        <p:spPr/>
        <p:txBody>
          <a:bodyPr/>
          <a:lstStyle/>
          <a:p>
            <a:pPr>
              <a:defRPr/>
            </a:pPr>
            <a:r>
              <a:rPr lang="en-US"/>
              <a:t>Kickoff Meeting - December 10, 2018</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a:extLst>
              <a:ext uri="{FF2B5EF4-FFF2-40B4-BE49-F238E27FC236}">
                <a16:creationId xmlns:a16="http://schemas.microsoft.com/office/drawing/2014/main" id="{5E11E036-1E6A-4957-B779-38DCFF74E1B4}"/>
              </a:ext>
            </a:extLst>
          </p:cNvPr>
          <p:cNvSpPr>
            <a:spLocks noGrp="1" noChangeArrowheads="1"/>
          </p:cNvSpPr>
          <p:nvPr>
            <p:ph type="sldNum" sz="quarter" idx="5"/>
          </p:nvPr>
        </p:nvSpPr>
        <p:spPr/>
        <p:txBody>
          <a:bodyPr/>
          <a:lstStyle>
            <a:lvl1pPr defTabSz="973138" eaLnBrk="0" hangingPunct="0">
              <a:spcBef>
                <a:spcPct val="30000"/>
              </a:spcBef>
              <a:defRPr sz="1200">
                <a:solidFill>
                  <a:schemeClr val="tx1"/>
                </a:solidFill>
                <a:latin typeface="Times New Roman" panose="02020603050405020304" pitchFamily="18" charset="0"/>
              </a:defRPr>
            </a:lvl1pPr>
            <a:lvl2pPr marL="777875" indent="-298450" defTabSz="973138" eaLnBrk="0" hangingPunct="0">
              <a:spcBef>
                <a:spcPct val="30000"/>
              </a:spcBef>
              <a:defRPr sz="1200">
                <a:solidFill>
                  <a:schemeClr val="tx1"/>
                </a:solidFill>
                <a:latin typeface="Times New Roman" panose="02020603050405020304" pitchFamily="18" charset="0"/>
              </a:defRPr>
            </a:lvl2pPr>
            <a:lvl3pPr marL="1195388" indent="-238125" defTabSz="973138" eaLnBrk="0" hangingPunct="0">
              <a:spcBef>
                <a:spcPct val="30000"/>
              </a:spcBef>
              <a:defRPr sz="1200">
                <a:solidFill>
                  <a:schemeClr val="tx1"/>
                </a:solidFill>
                <a:latin typeface="Times New Roman" panose="02020603050405020304" pitchFamily="18" charset="0"/>
              </a:defRPr>
            </a:lvl3pPr>
            <a:lvl4pPr marL="1674813" indent="-238125" defTabSz="973138" eaLnBrk="0" hangingPunct="0">
              <a:spcBef>
                <a:spcPct val="30000"/>
              </a:spcBef>
              <a:defRPr sz="1200">
                <a:solidFill>
                  <a:schemeClr val="tx1"/>
                </a:solidFill>
                <a:latin typeface="Times New Roman" panose="02020603050405020304" pitchFamily="18" charset="0"/>
              </a:defRPr>
            </a:lvl4pPr>
            <a:lvl5pPr marL="2154238" indent="-238125" defTabSz="973138" eaLnBrk="0" hangingPunct="0">
              <a:spcBef>
                <a:spcPct val="30000"/>
              </a:spcBef>
              <a:defRPr sz="1200">
                <a:solidFill>
                  <a:schemeClr val="tx1"/>
                </a:solidFill>
                <a:latin typeface="Times New Roman" panose="02020603050405020304" pitchFamily="18" charset="0"/>
              </a:defRPr>
            </a:lvl5pPr>
            <a:lvl6pPr marL="2611438" indent="-238125" defTabSz="973138" eaLnBrk="0" fontAlgn="base" hangingPunct="0">
              <a:spcBef>
                <a:spcPct val="30000"/>
              </a:spcBef>
              <a:spcAft>
                <a:spcPct val="0"/>
              </a:spcAft>
              <a:defRPr sz="1200">
                <a:solidFill>
                  <a:schemeClr val="tx1"/>
                </a:solidFill>
                <a:latin typeface="Times New Roman" panose="02020603050405020304" pitchFamily="18" charset="0"/>
              </a:defRPr>
            </a:lvl6pPr>
            <a:lvl7pPr marL="3068638" indent="-238125" defTabSz="973138" eaLnBrk="0" fontAlgn="base" hangingPunct="0">
              <a:spcBef>
                <a:spcPct val="30000"/>
              </a:spcBef>
              <a:spcAft>
                <a:spcPct val="0"/>
              </a:spcAft>
              <a:defRPr sz="1200">
                <a:solidFill>
                  <a:schemeClr val="tx1"/>
                </a:solidFill>
                <a:latin typeface="Times New Roman" panose="02020603050405020304" pitchFamily="18" charset="0"/>
              </a:defRPr>
            </a:lvl7pPr>
            <a:lvl8pPr marL="3525838" indent="-238125" defTabSz="973138" eaLnBrk="0" fontAlgn="base" hangingPunct="0">
              <a:spcBef>
                <a:spcPct val="30000"/>
              </a:spcBef>
              <a:spcAft>
                <a:spcPct val="0"/>
              </a:spcAft>
              <a:defRPr sz="1200">
                <a:solidFill>
                  <a:schemeClr val="tx1"/>
                </a:solidFill>
                <a:latin typeface="Times New Roman" panose="02020603050405020304" pitchFamily="18" charset="0"/>
              </a:defRPr>
            </a:lvl8pPr>
            <a:lvl9pPr marL="3983038" indent="-238125" defTabSz="973138"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B7ACAC0F-7452-464F-87E5-028D7FF6958C}" type="slidenum">
              <a:rPr lang="en-US" altLang="en-US" sz="1300"/>
              <a:pPr eaLnBrk="1" hangingPunct="1">
                <a:spcBef>
                  <a:spcPct val="0"/>
                </a:spcBef>
              </a:pPr>
              <a:t>12</a:t>
            </a:fld>
            <a:endParaRPr lang="en-US" altLang="en-US" sz="1300"/>
          </a:p>
        </p:txBody>
      </p:sp>
      <p:sp>
        <p:nvSpPr>
          <p:cNvPr id="63491" name="Rectangle 2">
            <a:extLst>
              <a:ext uri="{FF2B5EF4-FFF2-40B4-BE49-F238E27FC236}">
                <a16:creationId xmlns:a16="http://schemas.microsoft.com/office/drawing/2014/main" id="{BF2E590F-EC17-481D-9602-6E08E576DA05}"/>
              </a:ext>
            </a:extLst>
          </p:cNvPr>
          <p:cNvSpPr>
            <a:spLocks noGrp="1" noRot="1" noChangeAspect="1" noChangeArrowheads="1" noTextEdit="1"/>
          </p:cNvSpPr>
          <p:nvPr>
            <p:ph type="sldImg"/>
          </p:nvPr>
        </p:nvSpPr>
        <p:spPr>
          <a:ln/>
        </p:spPr>
      </p:sp>
      <p:sp>
        <p:nvSpPr>
          <p:cNvPr id="63492" name="Rectangle 3">
            <a:extLst>
              <a:ext uri="{FF2B5EF4-FFF2-40B4-BE49-F238E27FC236}">
                <a16:creationId xmlns:a16="http://schemas.microsoft.com/office/drawing/2014/main" id="{987A4368-54DE-41C9-A8E8-B061FC044531}"/>
              </a:ext>
            </a:extLst>
          </p:cNvPr>
          <p:cNvSpPr>
            <a:spLocks noGrp="1" noChangeArrowheads="1"/>
          </p:cNvSpPr>
          <p:nvPr>
            <p:ph type="body" idx="1"/>
          </p:nvPr>
        </p:nvSpPr>
        <p:spPr>
          <a:noFill/>
        </p:spPr>
        <p:txBody>
          <a:bodyPr lIns="95270" tIns="47634" rIns="95270" bIns="47634"/>
          <a:lstStyle/>
          <a:p>
            <a:pPr eaLnBrk="1" hangingPunct="1"/>
            <a:endParaRPr lang="en-US" altLang="en-US"/>
          </a:p>
        </p:txBody>
      </p:sp>
      <p:sp>
        <p:nvSpPr>
          <p:cNvPr id="2" name="Footer Placeholder 1">
            <a:extLst>
              <a:ext uri="{FF2B5EF4-FFF2-40B4-BE49-F238E27FC236}">
                <a16:creationId xmlns:a16="http://schemas.microsoft.com/office/drawing/2014/main" id="{0470FDC1-2B31-4B9C-93B5-C3438A8BE6C5}"/>
              </a:ext>
            </a:extLst>
          </p:cNvPr>
          <p:cNvSpPr>
            <a:spLocks noGrp="1"/>
          </p:cNvSpPr>
          <p:nvPr>
            <p:ph type="ftr" sz="quarter" idx="4"/>
          </p:nvPr>
        </p:nvSpPr>
        <p:spPr/>
        <p:txBody>
          <a:bodyPr/>
          <a:lstStyle/>
          <a:p>
            <a:pPr>
              <a:defRPr/>
            </a:pPr>
            <a:r>
              <a:rPr lang="en-US"/>
              <a:t>Kickoff Meeting - December 10, 2018</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a:extLst>
              <a:ext uri="{FF2B5EF4-FFF2-40B4-BE49-F238E27FC236}">
                <a16:creationId xmlns:a16="http://schemas.microsoft.com/office/drawing/2014/main" id="{437AC101-A3F3-41CB-BA32-499C203CBF63}"/>
              </a:ext>
            </a:extLst>
          </p:cNvPr>
          <p:cNvSpPr>
            <a:spLocks noGrp="1" noChangeArrowheads="1"/>
          </p:cNvSpPr>
          <p:nvPr>
            <p:ph type="sldNum" sz="quarter" idx="5"/>
          </p:nvPr>
        </p:nvSpPr>
        <p:spPr/>
        <p:txBody>
          <a:bodyPr/>
          <a:lstStyle>
            <a:lvl1pPr defTabSz="973138" eaLnBrk="0" hangingPunct="0">
              <a:spcBef>
                <a:spcPct val="30000"/>
              </a:spcBef>
              <a:defRPr sz="1200">
                <a:solidFill>
                  <a:schemeClr val="tx1"/>
                </a:solidFill>
                <a:latin typeface="Times New Roman" panose="02020603050405020304" pitchFamily="18" charset="0"/>
              </a:defRPr>
            </a:lvl1pPr>
            <a:lvl2pPr marL="777875" indent="-298450" defTabSz="973138" eaLnBrk="0" hangingPunct="0">
              <a:spcBef>
                <a:spcPct val="30000"/>
              </a:spcBef>
              <a:defRPr sz="1200">
                <a:solidFill>
                  <a:schemeClr val="tx1"/>
                </a:solidFill>
                <a:latin typeface="Times New Roman" panose="02020603050405020304" pitchFamily="18" charset="0"/>
              </a:defRPr>
            </a:lvl2pPr>
            <a:lvl3pPr marL="1195388" indent="-238125" defTabSz="973138" eaLnBrk="0" hangingPunct="0">
              <a:spcBef>
                <a:spcPct val="30000"/>
              </a:spcBef>
              <a:defRPr sz="1200">
                <a:solidFill>
                  <a:schemeClr val="tx1"/>
                </a:solidFill>
                <a:latin typeface="Times New Roman" panose="02020603050405020304" pitchFamily="18" charset="0"/>
              </a:defRPr>
            </a:lvl3pPr>
            <a:lvl4pPr marL="1674813" indent="-238125" defTabSz="973138" eaLnBrk="0" hangingPunct="0">
              <a:spcBef>
                <a:spcPct val="30000"/>
              </a:spcBef>
              <a:defRPr sz="1200">
                <a:solidFill>
                  <a:schemeClr val="tx1"/>
                </a:solidFill>
                <a:latin typeface="Times New Roman" panose="02020603050405020304" pitchFamily="18" charset="0"/>
              </a:defRPr>
            </a:lvl4pPr>
            <a:lvl5pPr marL="2154238" indent="-238125" defTabSz="973138" eaLnBrk="0" hangingPunct="0">
              <a:spcBef>
                <a:spcPct val="30000"/>
              </a:spcBef>
              <a:defRPr sz="1200">
                <a:solidFill>
                  <a:schemeClr val="tx1"/>
                </a:solidFill>
                <a:latin typeface="Times New Roman" panose="02020603050405020304" pitchFamily="18" charset="0"/>
              </a:defRPr>
            </a:lvl5pPr>
            <a:lvl6pPr marL="2611438" indent="-238125" defTabSz="973138" eaLnBrk="0" fontAlgn="base" hangingPunct="0">
              <a:spcBef>
                <a:spcPct val="30000"/>
              </a:spcBef>
              <a:spcAft>
                <a:spcPct val="0"/>
              </a:spcAft>
              <a:defRPr sz="1200">
                <a:solidFill>
                  <a:schemeClr val="tx1"/>
                </a:solidFill>
                <a:latin typeface="Times New Roman" panose="02020603050405020304" pitchFamily="18" charset="0"/>
              </a:defRPr>
            </a:lvl6pPr>
            <a:lvl7pPr marL="3068638" indent="-238125" defTabSz="973138" eaLnBrk="0" fontAlgn="base" hangingPunct="0">
              <a:spcBef>
                <a:spcPct val="30000"/>
              </a:spcBef>
              <a:spcAft>
                <a:spcPct val="0"/>
              </a:spcAft>
              <a:defRPr sz="1200">
                <a:solidFill>
                  <a:schemeClr val="tx1"/>
                </a:solidFill>
                <a:latin typeface="Times New Roman" panose="02020603050405020304" pitchFamily="18" charset="0"/>
              </a:defRPr>
            </a:lvl7pPr>
            <a:lvl8pPr marL="3525838" indent="-238125" defTabSz="973138" eaLnBrk="0" fontAlgn="base" hangingPunct="0">
              <a:spcBef>
                <a:spcPct val="30000"/>
              </a:spcBef>
              <a:spcAft>
                <a:spcPct val="0"/>
              </a:spcAft>
              <a:defRPr sz="1200">
                <a:solidFill>
                  <a:schemeClr val="tx1"/>
                </a:solidFill>
                <a:latin typeface="Times New Roman" panose="02020603050405020304" pitchFamily="18" charset="0"/>
              </a:defRPr>
            </a:lvl8pPr>
            <a:lvl9pPr marL="3983038" indent="-238125" defTabSz="973138"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E2010F94-76C4-4EC2-9018-CB0FB51F10AE}" type="slidenum">
              <a:rPr lang="en-US" altLang="en-US" sz="1300"/>
              <a:pPr eaLnBrk="1" hangingPunct="1">
                <a:spcBef>
                  <a:spcPct val="0"/>
                </a:spcBef>
              </a:pPr>
              <a:t>13</a:t>
            </a:fld>
            <a:endParaRPr lang="en-US" altLang="en-US" sz="1300"/>
          </a:p>
        </p:txBody>
      </p:sp>
      <p:sp>
        <p:nvSpPr>
          <p:cNvPr id="64515" name="Rectangle 2">
            <a:extLst>
              <a:ext uri="{FF2B5EF4-FFF2-40B4-BE49-F238E27FC236}">
                <a16:creationId xmlns:a16="http://schemas.microsoft.com/office/drawing/2014/main" id="{F464E71B-65CA-4046-B873-03159AFC227E}"/>
              </a:ext>
            </a:extLst>
          </p:cNvPr>
          <p:cNvSpPr>
            <a:spLocks noGrp="1" noRot="1" noChangeAspect="1" noChangeArrowheads="1" noTextEdit="1"/>
          </p:cNvSpPr>
          <p:nvPr>
            <p:ph type="sldImg"/>
          </p:nvPr>
        </p:nvSpPr>
        <p:spPr>
          <a:ln/>
        </p:spPr>
      </p:sp>
      <p:sp>
        <p:nvSpPr>
          <p:cNvPr id="64516" name="Rectangle 3">
            <a:extLst>
              <a:ext uri="{FF2B5EF4-FFF2-40B4-BE49-F238E27FC236}">
                <a16:creationId xmlns:a16="http://schemas.microsoft.com/office/drawing/2014/main" id="{1D6F37B4-975D-4A17-846D-738857CC7245}"/>
              </a:ext>
            </a:extLst>
          </p:cNvPr>
          <p:cNvSpPr>
            <a:spLocks noGrp="1" noChangeArrowheads="1"/>
          </p:cNvSpPr>
          <p:nvPr>
            <p:ph type="body" idx="1"/>
          </p:nvPr>
        </p:nvSpPr>
        <p:spPr>
          <a:noFill/>
        </p:spPr>
        <p:txBody>
          <a:bodyPr lIns="95270" tIns="47634" rIns="95270" bIns="47634"/>
          <a:lstStyle/>
          <a:p>
            <a:pPr eaLnBrk="1" hangingPunct="1"/>
            <a:endParaRPr lang="en-US" altLang="en-US"/>
          </a:p>
        </p:txBody>
      </p:sp>
      <p:sp>
        <p:nvSpPr>
          <p:cNvPr id="2" name="Footer Placeholder 1">
            <a:extLst>
              <a:ext uri="{FF2B5EF4-FFF2-40B4-BE49-F238E27FC236}">
                <a16:creationId xmlns:a16="http://schemas.microsoft.com/office/drawing/2014/main" id="{53770FBE-1C5E-4EBA-A47A-11BA1B88AF67}"/>
              </a:ext>
            </a:extLst>
          </p:cNvPr>
          <p:cNvSpPr>
            <a:spLocks noGrp="1"/>
          </p:cNvSpPr>
          <p:nvPr>
            <p:ph type="ftr" sz="quarter" idx="4"/>
          </p:nvPr>
        </p:nvSpPr>
        <p:spPr/>
        <p:txBody>
          <a:bodyPr/>
          <a:lstStyle/>
          <a:p>
            <a:pPr>
              <a:defRPr/>
            </a:pPr>
            <a:r>
              <a:rPr lang="en-US"/>
              <a:t>Kickoff Meeting - December 10, 2018</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a:extLst>
              <a:ext uri="{FF2B5EF4-FFF2-40B4-BE49-F238E27FC236}">
                <a16:creationId xmlns:a16="http://schemas.microsoft.com/office/drawing/2014/main" id="{F9CDDBA1-50B8-4EAE-A394-71FBFE5705D2}"/>
              </a:ext>
            </a:extLst>
          </p:cNvPr>
          <p:cNvSpPr>
            <a:spLocks noGrp="1" noChangeArrowheads="1"/>
          </p:cNvSpPr>
          <p:nvPr>
            <p:ph type="sldNum" sz="quarter" idx="5"/>
          </p:nvPr>
        </p:nvSpPr>
        <p:spPr/>
        <p:txBody>
          <a:bodyPr/>
          <a:lstStyle>
            <a:lvl1pPr defTabSz="966788" eaLnBrk="0" hangingPunct="0">
              <a:spcBef>
                <a:spcPct val="30000"/>
              </a:spcBef>
              <a:defRPr sz="1200">
                <a:solidFill>
                  <a:schemeClr val="tx1"/>
                </a:solidFill>
                <a:latin typeface="Times New Roman" panose="02020603050405020304" pitchFamily="18" charset="0"/>
              </a:defRPr>
            </a:lvl1pPr>
            <a:lvl2pPr marL="777875" indent="-298450" defTabSz="966788" eaLnBrk="0" hangingPunct="0">
              <a:spcBef>
                <a:spcPct val="30000"/>
              </a:spcBef>
              <a:defRPr sz="1200">
                <a:solidFill>
                  <a:schemeClr val="tx1"/>
                </a:solidFill>
                <a:latin typeface="Times New Roman" panose="02020603050405020304" pitchFamily="18" charset="0"/>
              </a:defRPr>
            </a:lvl2pPr>
            <a:lvl3pPr marL="1195388" indent="-238125" defTabSz="966788" eaLnBrk="0" hangingPunct="0">
              <a:spcBef>
                <a:spcPct val="30000"/>
              </a:spcBef>
              <a:defRPr sz="1200">
                <a:solidFill>
                  <a:schemeClr val="tx1"/>
                </a:solidFill>
                <a:latin typeface="Times New Roman" panose="02020603050405020304" pitchFamily="18" charset="0"/>
              </a:defRPr>
            </a:lvl3pPr>
            <a:lvl4pPr marL="1674813" indent="-238125" defTabSz="966788" eaLnBrk="0" hangingPunct="0">
              <a:spcBef>
                <a:spcPct val="30000"/>
              </a:spcBef>
              <a:defRPr sz="1200">
                <a:solidFill>
                  <a:schemeClr val="tx1"/>
                </a:solidFill>
                <a:latin typeface="Times New Roman" panose="02020603050405020304" pitchFamily="18" charset="0"/>
              </a:defRPr>
            </a:lvl4pPr>
            <a:lvl5pPr marL="2154238" indent="-238125" defTabSz="966788" eaLnBrk="0" hangingPunct="0">
              <a:spcBef>
                <a:spcPct val="30000"/>
              </a:spcBef>
              <a:defRPr sz="1200">
                <a:solidFill>
                  <a:schemeClr val="tx1"/>
                </a:solidFill>
                <a:latin typeface="Times New Roman" panose="02020603050405020304" pitchFamily="18" charset="0"/>
              </a:defRPr>
            </a:lvl5pPr>
            <a:lvl6pPr marL="2611438" indent="-238125" defTabSz="966788" eaLnBrk="0" fontAlgn="base" hangingPunct="0">
              <a:spcBef>
                <a:spcPct val="30000"/>
              </a:spcBef>
              <a:spcAft>
                <a:spcPct val="0"/>
              </a:spcAft>
              <a:defRPr sz="1200">
                <a:solidFill>
                  <a:schemeClr val="tx1"/>
                </a:solidFill>
                <a:latin typeface="Times New Roman" panose="02020603050405020304" pitchFamily="18" charset="0"/>
              </a:defRPr>
            </a:lvl6pPr>
            <a:lvl7pPr marL="3068638" indent="-238125" defTabSz="966788" eaLnBrk="0" fontAlgn="base" hangingPunct="0">
              <a:spcBef>
                <a:spcPct val="30000"/>
              </a:spcBef>
              <a:spcAft>
                <a:spcPct val="0"/>
              </a:spcAft>
              <a:defRPr sz="1200">
                <a:solidFill>
                  <a:schemeClr val="tx1"/>
                </a:solidFill>
                <a:latin typeface="Times New Roman" panose="02020603050405020304" pitchFamily="18" charset="0"/>
              </a:defRPr>
            </a:lvl7pPr>
            <a:lvl8pPr marL="3525838" indent="-238125" defTabSz="966788" eaLnBrk="0" fontAlgn="base" hangingPunct="0">
              <a:spcBef>
                <a:spcPct val="30000"/>
              </a:spcBef>
              <a:spcAft>
                <a:spcPct val="0"/>
              </a:spcAft>
              <a:defRPr sz="1200">
                <a:solidFill>
                  <a:schemeClr val="tx1"/>
                </a:solidFill>
                <a:latin typeface="Times New Roman" panose="02020603050405020304" pitchFamily="18" charset="0"/>
              </a:defRPr>
            </a:lvl8pPr>
            <a:lvl9pPr marL="3983038" indent="-238125" defTabSz="966788"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CC62F8AA-9DE9-4BFC-92B3-60820FB3CD2D}" type="slidenum">
              <a:rPr lang="en-US" altLang="en-US" sz="1300"/>
              <a:pPr eaLnBrk="1" hangingPunct="1">
                <a:spcBef>
                  <a:spcPct val="0"/>
                </a:spcBef>
              </a:pPr>
              <a:t>14</a:t>
            </a:fld>
            <a:endParaRPr lang="en-US" altLang="en-US" sz="1300"/>
          </a:p>
        </p:txBody>
      </p:sp>
      <p:sp>
        <p:nvSpPr>
          <p:cNvPr id="65539" name="Rectangle 2">
            <a:extLst>
              <a:ext uri="{FF2B5EF4-FFF2-40B4-BE49-F238E27FC236}">
                <a16:creationId xmlns:a16="http://schemas.microsoft.com/office/drawing/2014/main" id="{5F3193C3-0A8A-4E37-AC39-33137E51103A}"/>
              </a:ext>
            </a:extLst>
          </p:cNvPr>
          <p:cNvSpPr>
            <a:spLocks noGrp="1" noRot="1" noChangeAspect="1" noChangeArrowheads="1" noTextEdit="1"/>
          </p:cNvSpPr>
          <p:nvPr>
            <p:ph type="sldImg"/>
          </p:nvPr>
        </p:nvSpPr>
        <p:spPr>
          <a:ln/>
        </p:spPr>
      </p:sp>
      <p:sp>
        <p:nvSpPr>
          <p:cNvPr id="65540" name="Rectangle 3">
            <a:extLst>
              <a:ext uri="{FF2B5EF4-FFF2-40B4-BE49-F238E27FC236}">
                <a16:creationId xmlns:a16="http://schemas.microsoft.com/office/drawing/2014/main" id="{AD83CE90-E88D-4DAA-A7CA-6B7B412BABA1}"/>
              </a:ext>
            </a:extLst>
          </p:cNvPr>
          <p:cNvSpPr>
            <a:spLocks noGrp="1" noChangeArrowheads="1"/>
          </p:cNvSpPr>
          <p:nvPr>
            <p:ph type="body" idx="1"/>
          </p:nvPr>
        </p:nvSpPr>
        <p:spPr>
          <a:noFill/>
        </p:spPr>
        <p:txBody>
          <a:bodyPr lIns="94746" tIns="47372" rIns="94746" bIns="47372"/>
          <a:lstStyle/>
          <a:p>
            <a:endParaRPr lang="en-US" altLang="en-US"/>
          </a:p>
        </p:txBody>
      </p:sp>
      <p:sp>
        <p:nvSpPr>
          <p:cNvPr id="2" name="Footer Placeholder 1">
            <a:extLst>
              <a:ext uri="{FF2B5EF4-FFF2-40B4-BE49-F238E27FC236}">
                <a16:creationId xmlns:a16="http://schemas.microsoft.com/office/drawing/2014/main" id="{A350A9FD-D27E-4D08-8513-826631ABFF34}"/>
              </a:ext>
            </a:extLst>
          </p:cNvPr>
          <p:cNvSpPr>
            <a:spLocks noGrp="1"/>
          </p:cNvSpPr>
          <p:nvPr>
            <p:ph type="ftr" sz="quarter" idx="4"/>
          </p:nvPr>
        </p:nvSpPr>
        <p:spPr/>
        <p:txBody>
          <a:bodyPr/>
          <a:lstStyle/>
          <a:p>
            <a:pPr>
              <a:defRPr/>
            </a:pPr>
            <a:r>
              <a:rPr lang="en-US"/>
              <a:t>Kickoff Meeting - December 10, 2018</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a:extLst>
              <a:ext uri="{FF2B5EF4-FFF2-40B4-BE49-F238E27FC236}">
                <a16:creationId xmlns:a16="http://schemas.microsoft.com/office/drawing/2014/main" id="{5A84520E-0941-4406-9E07-54987D122A3B}"/>
              </a:ext>
            </a:extLst>
          </p:cNvPr>
          <p:cNvSpPr>
            <a:spLocks noGrp="1" noChangeArrowheads="1"/>
          </p:cNvSpPr>
          <p:nvPr>
            <p:ph type="sldNum" sz="quarter" idx="5"/>
          </p:nvPr>
        </p:nvSpPr>
        <p:spPr/>
        <p:txBody>
          <a:bodyPr/>
          <a:lstStyle>
            <a:lvl1pPr defTabSz="973138" eaLnBrk="0" hangingPunct="0">
              <a:spcBef>
                <a:spcPct val="30000"/>
              </a:spcBef>
              <a:defRPr sz="1200">
                <a:solidFill>
                  <a:schemeClr val="tx1"/>
                </a:solidFill>
                <a:latin typeface="Times New Roman" panose="02020603050405020304" pitchFamily="18" charset="0"/>
              </a:defRPr>
            </a:lvl1pPr>
            <a:lvl2pPr marL="777875" indent="-298450" defTabSz="973138" eaLnBrk="0" hangingPunct="0">
              <a:spcBef>
                <a:spcPct val="30000"/>
              </a:spcBef>
              <a:defRPr sz="1200">
                <a:solidFill>
                  <a:schemeClr val="tx1"/>
                </a:solidFill>
                <a:latin typeface="Times New Roman" panose="02020603050405020304" pitchFamily="18" charset="0"/>
              </a:defRPr>
            </a:lvl2pPr>
            <a:lvl3pPr marL="1195388" indent="-238125" defTabSz="973138" eaLnBrk="0" hangingPunct="0">
              <a:spcBef>
                <a:spcPct val="30000"/>
              </a:spcBef>
              <a:defRPr sz="1200">
                <a:solidFill>
                  <a:schemeClr val="tx1"/>
                </a:solidFill>
                <a:latin typeface="Times New Roman" panose="02020603050405020304" pitchFamily="18" charset="0"/>
              </a:defRPr>
            </a:lvl3pPr>
            <a:lvl4pPr marL="1674813" indent="-238125" defTabSz="973138" eaLnBrk="0" hangingPunct="0">
              <a:spcBef>
                <a:spcPct val="30000"/>
              </a:spcBef>
              <a:defRPr sz="1200">
                <a:solidFill>
                  <a:schemeClr val="tx1"/>
                </a:solidFill>
                <a:latin typeface="Times New Roman" panose="02020603050405020304" pitchFamily="18" charset="0"/>
              </a:defRPr>
            </a:lvl4pPr>
            <a:lvl5pPr marL="2154238" indent="-238125" defTabSz="973138" eaLnBrk="0" hangingPunct="0">
              <a:spcBef>
                <a:spcPct val="30000"/>
              </a:spcBef>
              <a:defRPr sz="1200">
                <a:solidFill>
                  <a:schemeClr val="tx1"/>
                </a:solidFill>
                <a:latin typeface="Times New Roman" panose="02020603050405020304" pitchFamily="18" charset="0"/>
              </a:defRPr>
            </a:lvl5pPr>
            <a:lvl6pPr marL="2611438" indent="-238125" defTabSz="973138" eaLnBrk="0" fontAlgn="base" hangingPunct="0">
              <a:spcBef>
                <a:spcPct val="30000"/>
              </a:spcBef>
              <a:spcAft>
                <a:spcPct val="0"/>
              </a:spcAft>
              <a:defRPr sz="1200">
                <a:solidFill>
                  <a:schemeClr val="tx1"/>
                </a:solidFill>
                <a:latin typeface="Times New Roman" panose="02020603050405020304" pitchFamily="18" charset="0"/>
              </a:defRPr>
            </a:lvl6pPr>
            <a:lvl7pPr marL="3068638" indent="-238125" defTabSz="973138" eaLnBrk="0" fontAlgn="base" hangingPunct="0">
              <a:spcBef>
                <a:spcPct val="30000"/>
              </a:spcBef>
              <a:spcAft>
                <a:spcPct val="0"/>
              </a:spcAft>
              <a:defRPr sz="1200">
                <a:solidFill>
                  <a:schemeClr val="tx1"/>
                </a:solidFill>
                <a:latin typeface="Times New Roman" panose="02020603050405020304" pitchFamily="18" charset="0"/>
              </a:defRPr>
            </a:lvl7pPr>
            <a:lvl8pPr marL="3525838" indent="-238125" defTabSz="973138" eaLnBrk="0" fontAlgn="base" hangingPunct="0">
              <a:spcBef>
                <a:spcPct val="30000"/>
              </a:spcBef>
              <a:spcAft>
                <a:spcPct val="0"/>
              </a:spcAft>
              <a:defRPr sz="1200">
                <a:solidFill>
                  <a:schemeClr val="tx1"/>
                </a:solidFill>
                <a:latin typeface="Times New Roman" panose="02020603050405020304" pitchFamily="18" charset="0"/>
              </a:defRPr>
            </a:lvl8pPr>
            <a:lvl9pPr marL="3983038" indent="-238125" defTabSz="973138"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53DD12FB-66B9-4BD5-911F-EC221A378193}" type="slidenum">
              <a:rPr lang="en-US" altLang="en-US" sz="1300"/>
              <a:pPr eaLnBrk="1" hangingPunct="1">
                <a:spcBef>
                  <a:spcPct val="0"/>
                </a:spcBef>
              </a:pPr>
              <a:t>15</a:t>
            </a:fld>
            <a:endParaRPr lang="en-US" altLang="en-US" sz="1300"/>
          </a:p>
        </p:txBody>
      </p:sp>
      <p:sp>
        <p:nvSpPr>
          <p:cNvPr id="66563" name="Rectangle 2">
            <a:extLst>
              <a:ext uri="{FF2B5EF4-FFF2-40B4-BE49-F238E27FC236}">
                <a16:creationId xmlns:a16="http://schemas.microsoft.com/office/drawing/2014/main" id="{0A329E82-2A9D-4B45-9810-2739E51D0874}"/>
              </a:ext>
            </a:extLst>
          </p:cNvPr>
          <p:cNvSpPr>
            <a:spLocks noGrp="1" noRot="1" noChangeAspect="1" noChangeArrowheads="1" noTextEdit="1"/>
          </p:cNvSpPr>
          <p:nvPr>
            <p:ph type="sldImg"/>
          </p:nvPr>
        </p:nvSpPr>
        <p:spPr>
          <a:ln/>
        </p:spPr>
      </p:sp>
      <p:sp>
        <p:nvSpPr>
          <p:cNvPr id="66564" name="Rectangle 3">
            <a:extLst>
              <a:ext uri="{FF2B5EF4-FFF2-40B4-BE49-F238E27FC236}">
                <a16:creationId xmlns:a16="http://schemas.microsoft.com/office/drawing/2014/main" id="{9A434842-9C85-4D0A-8C4B-7336F3F61B94}"/>
              </a:ext>
            </a:extLst>
          </p:cNvPr>
          <p:cNvSpPr>
            <a:spLocks noGrp="1" noChangeArrowheads="1"/>
          </p:cNvSpPr>
          <p:nvPr>
            <p:ph type="body" idx="1"/>
          </p:nvPr>
        </p:nvSpPr>
        <p:spPr>
          <a:noFill/>
        </p:spPr>
        <p:txBody>
          <a:bodyPr lIns="95270" tIns="47634" rIns="95270" bIns="47634"/>
          <a:lstStyle/>
          <a:p>
            <a:endParaRPr lang="en-US" altLang="en-US"/>
          </a:p>
        </p:txBody>
      </p:sp>
      <p:sp>
        <p:nvSpPr>
          <p:cNvPr id="2" name="Footer Placeholder 1">
            <a:extLst>
              <a:ext uri="{FF2B5EF4-FFF2-40B4-BE49-F238E27FC236}">
                <a16:creationId xmlns:a16="http://schemas.microsoft.com/office/drawing/2014/main" id="{8494F67F-5A9E-4621-92F8-C28E85D1C229}"/>
              </a:ext>
            </a:extLst>
          </p:cNvPr>
          <p:cNvSpPr>
            <a:spLocks noGrp="1"/>
          </p:cNvSpPr>
          <p:nvPr>
            <p:ph type="ftr" sz="quarter" idx="4"/>
          </p:nvPr>
        </p:nvSpPr>
        <p:spPr/>
        <p:txBody>
          <a:bodyPr/>
          <a:lstStyle/>
          <a:p>
            <a:pPr>
              <a:defRPr/>
            </a:pPr>
            <a:r>
              <a:rPr lang="en-US"/>
              <a:t>Kickoff Meeting - December 10, 2018</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a:extLst>
              <a:ext uri="{FF2B5EF4-FFF2-40B4-BE49-F238E27FC236}">
                <a16:creationId xmlns:a16="http://schemas.microsoft.com/office/drawing/2014/main" id="{1C3A3217-61D0-4949-B7B0-C2944C9C23CC}"/>
              </a:ext>
            </a:extLst>
          </p:cNvPr>
          <p:cNvSpPr>
            <a:spLocks noGrp="1" noChangeArrowheads="1"/>
          </p:cNvSpPr>
          <p:nvPr>
            <p:ph type="sldNum" sz="quarter" idx="5"/>
          </p:nvPr>
        </p:nvSpPr>
        <p:spPr/>
        <p:txBody>
          <a:bodyPr/>
          <a:lstStyle>
            <a:lvl1pPr defTabSz="966788" eaLnBrk="0" hangingPunct="0">
              <a:spcBef>
                <a:spcPct val="30000"/>
              </a:spcBef>
              <a:defRPr sz="1200">
                <a:solidFill>
                  <a:schemeClr val="tx1"/>
                </a:solidFill>
                <a:latin typeface="Times New Roman" panose="02020603050405020304" pitchFamily="18" charset="0"/>
              </a:defRPr>
            </a:lvl1pPr>
            <a:lvl2pPr marL="777875" indent="-298450" defTabSz="966788" eaLnBrk="0" hangingPunct="0">
              <a:spcBef>
                <a:spcPct val="30000"/>
              </a:spcBef>
              <a:defRPr sz="1200">
                <a:solidFill>
                  <a:schemeClr val="tx1"/>
                </a:solidFill>
                <a:latin typeface="Times New Roman" panose="02020603050405020304" pitchFamily="18" charset="0"/>
              </a:defRPr>
            </a:lvl2pPr>
            <a:lvl3pPr marL="1195388" indent="-238125" defTabSz="966788" eaLnBrk="0" hangingPunct="0">
              <a:spcBef>
                <a:spcPct val="30000"/>
              </a:spcBef>
              <a:defRPr sz="1200">
                <a:solidFill>
                  <a:schemeClr val="tx1"/>
                </a:solidFill>
                <a:latin typeface="Times New Roman" panose="02020603050405020304" pitchFamily="18" charset="0"/>
              </a:defRPr>
            </a:lvl3pPr>
            <a:lvl4pPr marL="1674813" indent="-238125" defTabSz="966788" eaLnBrk="0" hangingPunct="0">
              <a:spcBef>
                <a:spcPct val="30000"/>
              </a:spcBef>
              <a:defRPr sz="1200">
                <a:solidFill>
                  <a:schemeClr val="tx1"/>
                </a:solidFill>
                <a:latin typeface="Times New Roman" panose="02020603050405020304" pitchFamily="18" charset="0"/>
              </a:defRPr>
            </a:lvl4pPr>
            <a:lvl5pPr marL="2154238" indent="-238125" defTabSz="966788" eaLnBrk="0" hangingPunct="0">
              <a:spcBef>
                <a:spcPct val="30000"/>
              </a:spcBef>
              <a:defRPr sz="1200">
                <a:solidFill>
                  <a:schemeClr val="tx1"/>
                </a:solidFill>
                <a:latin typeface="Times New Roman" panose="02020603050405020304" pitchFamily="18" charset="0"/>
              </a:defRPr>
            </a:lvl5pPr>
            <a:lvl6pPr marL="2611438" indent="-238125" defTabSz="966788" eaLnBrk="0" fontAlgn="base" hangingPunct="0">
              <a:spcBef>
                <a:spcPct val="30000"/>
              </a:spcBef>
              <a:spcAft>
                <a:spcPct val="0"/>
              </a:spcAft>
              <a:defRPr sz="1200">
                <a:solidFill>
                  <a:schemeClr val="tx1"/>
                </a:solidFill>
                <a:latin typeface="Times New Roman" panose="02020603050405020304" pitchFamily="18" charset="0"/>
              </a:defRPr>
            </a:lvl6pPr>
            <a:lvl7pPr marL="3068638" indent="-238125" defTabSz="966788" eaLnBrk="0" fontAlgn="base" hangingPunct="0">
              <a:spcBef>
                <a:spcPct val="30000"/>
              </a:spcBef>
              <a:spcAft>
                <a:spcPct val="0"/>
              </a:spcAft>
              <a:defRPr sz="1200">
                <a:solidFill>
                  <a:schemeClr val="tx1"/>
                </a:solidFill>
                <a:latin typeface="Times New Roman" panose="02020603050405020304" pitchFamily="18" charset="0"/>
              </a:defRPr>
            </a:lvl7pPr>
            <a:lvl8pPr marL="3525838" indent="-238125" defTabSz="966788" eaLnBrk="0" fontAlgn="base" hangingPunct="0">
              <a:spcBef>
                <a:spcPct val="30000"/>
              </a:spcBef>
              <a:spcAft>
                <a:spcPct val="0"/>
              </a:spcAft>
              <a:defRPr sz="1200">
                <a:solidFill>
                  <a:schemeClr val="tx1"/>
                </a:solidFill>
                <a:latin typeface="Times New Roman" panose="02020603050405020304" pitchFamily="18" charset="0"/>
              </a:defRPr>
            </a:lvl8pPr>
            <a:lvl9pPr marL="3983038" indent="-238125" defTabSz="966788"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23D6B05C-8F66-4113-95D1-5A3AD53F8983}" type="slidenum">
              <a:rPr lang="en-US" altLang="en-US" sz="1300"/>
              <a:pPr eaLnBrk="1" hangingPunct="1">
                <a:spcBef>
                  <a:spcPct val="0"/>
                </a:spcBef>
              </a:pPr>
              <a:t>16</a:t>
            </a:fld>
            <a:endParaRPr lang="en-US" altLang="en-US" sz="1300"/>
          </a:p>
        </p:txBody>
      </p:sp>
      <p:sp>
        <p:nvSpPr>
          <p:cNvPr id="67587" name="Rectangle 2">
            <a:extLst>
              <a:ext uri="{FF2B5EF4-FFF2-40B4-BE49-F238E27FC236}">
                <a16:creationId xmlns:a16="http://schemas.microsoft.com/office/drawing/2014/main" id="{031F58B6-760C-4DD9-A30F-6785DEC7AB3A}"/>
              </a:ext>
            </a:extLst>
          </p:cNvPr>
          <p:cNvSpPr>
            <a:spLocks noGrp="1" noRot="1" noChangeAspect="1" noChangeArrowheads="1" noTextEdit="1"/>
          </p:cNvSpPr>
          <p:nvPr>
            <p:ph type="sldImg"/>
          </p:nvPr>
        </p:nvSpPr>
        <p:spPr>
          <a:ln/>
        </p:spPr>
      </p:sp>
      <p:sp>
        <p:nvSpPr>
          <p:cNvPr id="67588" name="Rectangle 3">
            <a:extLst>
              <a:ext uri="{FF2B5EF4-FFF2-40B4-BE49-F238E27FC236}">
                <a16:creationId xmlns:a16="http://schemas.microsoft.com/office/drawing/2014/main" id="{3D9EAC5B-8B8E-42A0-A4DA-B12B5D9605A2}"/>
              </a:ext>
            </a:extLst>
          </p:cNvPr>
          <p:cNvSpPr>
            <a:spLocks noGrp="1" noChangeArrowheads="1"/>
          </p:cNvSpPr>
          <p:nvPr>
            <p:ph type="body" idx="1"/>
          </p:nvPr>
        </p:nvSpPr>
        <p:spPr>
          <a:noFill/>
        </p:spPr>
        <p:txBody>
          <a:bodyPr lIns="94746" tIns="47372" rIns="94746" bIns="47372"/>
          <a:lstStyle/>
          <a:p>
            <a:endParaRPr lang="en-US" altLang="en-US"/>
          </a:p>
        </p:txBody>
      </p:sp>
      <p:sp>
        <p:nvSpPr>
          <p:cNvPr id="2" name="Footer Placeholder 1">
            <a:extLst>
              <a:ext uri="{FF2B5EF4-FFF2-40B4-BE49-F238E27FC236}">
                <a16:creationId xmlns:a16="http://schemas.microsoft.com/office/drawing/2014/main" id="{6ACF4F01-5EFB-4D13-B611-831567E29F72}"/>
              </a:ext>
            </a:extLst>
          </p:cNvPr>
          <p:cNvSpPr>
            <a:spLocks noGrp="1"/>
          </p:cNvSpPr>
          <p:nvPr>
            <p:ph type="ftr" sz="quarter" idx="4"/>
          </p:nvPr>
        </p:nvSpPr>
        <p:spPr/>
        <p:txBody>
          <a:bodyPr/>
          <a:lstStyle/>
          <a:p>
            <a:pPr>
              <a:defRPr/>
            </a:pPr>
            <a:r>
              <a:rPr lang="en-US"/>
              <a:t>Kickoff Meeting - December 10, 2018</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a:extLst>
              <a:ext uri="{FF2B5EF4-FFF2-40B4-BE49-F238E27FC236}">
                <a16:creationId xmlns:a16="http://schemas.microsoft.com/office/drawing/2014/main" id="{72D1A591-509B-488C-A538-B4606D763135}"/>
              </a:ext>
            </a:extLst>
          </p:cNvPr>
          <p:cNvSpPr>
            <a:spLocks noGrp="1" noChangeArrowheads="1"/>
          </p:cNvSpPr>
          <p:nvPr>
            <p:ph type="sldNum" sz="quarter" idx="5"/>
          </p:nvPr>
        </p:nvSpPr>
        <p:spPr/>
        <p:txBody>
          <a:bodyPr/>
          <a:lstStyle>
            <a:lvl1pPr defTabSz="966788" eaLnBrk="0" hangingPunct="0">
              <a:spcBef>
                <a:spcPct val="30000"/>
              </a:spcBef>
              <a:defRPr sz="1200">
                <a:solidFill>
                  <a:schemeClr val="tx1"/>
                </a:solidFill>
                <a:latin typeface="Times New Roman" panose="02020603050405020304" pitchFamily="18" charset="0"/>
              </a:defRPr>
            </a:lvl1pPr>
            <a:lvl2pPr marL="777875" indent="-298450" defTabSz="966788" eaLnBrk="0" hangingPunct="0">
              <a:spcBef>
                <a:spcPct val="30000"/>
              </a:spcBef>
              <a:defRPr sz="1200">
                <a:solidFill>
                  <a:schemeClr val="tx1"/>
                </a:solidFill>
                <a:latin typeface="Times New Roman" panose="02020603050405020304" pitchFamily="18" charset="0"/>
              </a:defRPr>
            </a:lvl2pPr>
            <a:lvl3pPr marL="1195388" indent="-238125" defTabSz="966788" eaLnBrk="0" hangingPunct="0">
              <a:spcBef>
                <a:spcPct val="30000"/>
              </a:spcBef>
              <a:defRPr sz="1200">
                <a:solidFill>
                  <a:schemeClr val="tx1"/>
                </a:solidFill>
                <a:latin typeface="Times New Roman" panose="02020603050405020304" pitchFamily="18" charset="0"/>
              </a:defRPr>
            </a:lvl3pPr>
            <a:lvl4pPr marL="1674813" indent="-238125" defTabSz="966788" eaLnBrk="0" hangingPunct="0">
              <a:spcBef>
                <a:spcPct val="30000"/>
              </a:spcBef>
              <a:defRPr sz="1200">
                <a:solidFill>
                  <a:schemeClr val="tx1"/>
                </a:solidFill>
                <a:latin typeface="Times New Roman" panose="02020603050405020304" pitchFamily="18" charset="0"/>
              </a:defRPr>
            </a:lvl4pPr>
            <a:lvl5pPr marL="2154238" indent="-238125" defTabSz="966788" eaLnBrk="0" hangingPunct="0">
              <a:spcBef>
                <a:spcPct val="30000"/>
              </a:spcBef>
              <a:defRPr sz="1200">
                <a:solidFill>
                  <a:schemeClr val="tx1"/>
                </a:solidFill>
                <a:latin typeface="Times New Roman" panose="02020603050405020304" pitchFamily="18" charset="0"/>
              </a:defRPr>
            </a:lvl5pPr>
            <a:lvl6pPr marL="2611438" indent="-238125" defTabSz="966788" eaLnBrk="0" fontAlgn="base" hangingPunct="0">
              <a:spcBef>
                <a:spcPct val="30000"/>
              </a:spcBef>
              <a:spcAft>
                <a:spcPct val="0"/>
              </a:spcAft>
              <a:defRPr sz="1200">
                <a:solidFill>
                  <a:schemeClr val="tx1"/>
                </a:solidFill>
                <a:latin typeface="Times New Roman" panose="02020603050405020304" pitchFamily="18" charset="0"/>
              </a:defRPr>
            </a:lvl6pPr>
            <a:lvl7pPr marL="3068638" indent="-238125" defTabSz="966788" eaLnBrk="0" fontAlgn="base" hangingPunct="0">
              <a:spcBef>
                <a:spcPct val="30000"/>
              </a:spcBef>
              <a:spcAft>
                <a:spcPct val="0"/>
              </a:spcAft>
              <a:defRPr sz="1200">
                <a:solidFill>
                  <a:schemeClr val="tx1"/>
                </a:solidFill>
                <a:latin typeface="Times New Roman" panose="02020603050405020304" pitchFamily="18" charset="0"/>
              </a:defRPr>
            </a:lvl7pPr>
            <a:lvl8pPr marL="3525838" indent="-238125" defTabSz="966788" eaLnBrk="0" fontAlgn="base" hangingPunct="0">
              <a:spcBef>
                <a:spcPct val="30000"/>
              </a:spcBef>
              <a:spcAft>
                <a:spcPct val="0"/>
              </a:spcAft>
              <a:defRPr sz="1200">
                <a:solidFill>
                  <a:schemeClr val="tx1"/>
                </a:solidFill>
                <a:latin typeface="Times New Roman" panose="02020603050405020304" pitchFamily="18" charset="0"/>
              </a:defRPr>
            </a:lvl8pPr>
            <a:lvl9pPr marL="3983038" indent="-238125" defTabSz="966788"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C8DED0C5-7687-4766-9741-D9C5871ECC54}" type="slidenum">
              <a:rPr lang="en-US" altLang="en-US" sz="1300"/>
              <a:pPr eaLnBrk="1" hangingPunct="1">
                <a:spcBef>
                  <a:spcPct val="0"/>
                </a:spcBef>
              </a:pPr>
              <a:t>17</a:t>
            </a:fld>
            <a:endParaRPr lang="en-US" altLang="en-US" sz="1300"/>
          </a:p>
        </p:txBody>
      </p:sp>
      <p:sp>
        <p:nvSpPr>
          <p:cNvPr id="68611" name="Rectangle 2">
            <a:extLst>
              <a:ext uri="{FF2B5EF4-FFF2-40B4-BE49-F238E27FC236}">
                <a16:creationId xmlns:a16="http://schemas.microsoft.com/office/drawing/2014/main" id="{EE7F95F0-5009-4CA6-AB52-DFB3EB76346E}"/>
              </a:ext>
            </a:extLst>
          </p:cNvPr>
          <p:cNvSpPr>
            <a:spLocks noGrp="1" noRot="1" noChangeAspect="1" noChangeArrowheads="1" noTextEdit="1"/>
          </p:cNvSpPr>
          <p:nvPr>
            <p:ph type="sldImg"/>
          </p:nvPr>
        </p:nvSpPr>
        <p:spPr>
          <a:ln/>
        </p:spPr>
      </p:sp>
      <p:sp>
        <p:nvSpPr>
          <p:cNvPr id="68612" name="Rectangle 3">
            <a:extLst>
              <a:ext uri="{FF2B5EF4-FFF2-40B4-BE49-F238E27FC236}">
                <a16:creationId xmlns:a16="http://schemas.microsoft.com/office/drawing/2014/main" id="{6A4E6FBD-25F5-464C-9075-03D9BE19DF81}"/>
              </a:ext>
            </a:extLst>
          </p:cNvPr>
          <p:cNvSpPr>
            <a:spLocks noGrp="1" noChangeArrowheads="1"/>
          </p:cNvSpPr>
          <p:nvPr>
            <p:ph type="body" idx="1"/>
          </p:nvPr>
        </p:nvSpPr>
        <p:spPr>
          <a:noFill/>
        </p:spPr>
        <p:txBody>
          <a:bodyPr lIns="94746" tIns="47372" rIns="94746" bIns="47372"/>
          <a:lstStyle/>
          <a:p>
            <a:endParaRPr lang="en-US" altLang="en-US"/>
          </a:p>
        </p:txBody>
      </p:sp>
      <p:sp>
        <p:nvSpPr>
          <p:cNvPr id="2" name="Footer Placeholder 1">
            <a:extLst>
              <a:ext uri="{FF2B5EF4-FFF2-40B4-BE49-F238E27FC236}">
                <a16:creationId xmlns:a16="http://schemas.microsoft.com/office/drawing/2014/main" id="{98B4295D-01BE-475D-A1FD-5C1E323BDDFF}"/>
              </a:ext>
            </a:extLst>
          </p:cNvPr>
          <p:cNvSpPr>
            <a:spLocks noGrp="1"/>
          </p:cNvSpPr>
          <p:nvPr>
            <p:ph type="ftr" sz="quarter" idx="4"/>
          </p:nvPr>
        </p:nvSpPr>
        <p:spPr/>
        <p:txBody>
          <a:bodyPr/>
          <a:lstStyle/>
          <a:p>
            <a:pPr>
              <a:defRPr/>
            </a:pPr>
            <a:r>
              <a:rPr lang="en-US"/>
              <a:t>Kickoff Meeting - December 10, 2018</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a:extLst>
              <a:ext uri="{FF2B5EF4-FFF2-40B4-BE49-F238E27FC236}">
                <a16:creationId xmlns:a16="http://schemas.microsoft.com/office/drawing/2014/main" id="{9D4B84D7-325E-402A-9387-92E7A9922542}"/>
              </a:ext>
            </a:extLst>
          </p:cNvPr>
          <p:cNvSpPr>
            <a:spLocks noGrp="1" noRot="1" noChangeAspect="1" noTextEdit="1"/>
          </p:cNvSpPr>
          <p:nvPr>
            <p:ph type="sldImg"/>
          </p:nvPr>
        </p:nvSpPr>
        <p:spPr>
          <a:ln/>
        </p:spPr>
      </p:sp>
      <p:sp>
        <p:nvSpPr>
          <p:cNvPr id="69635" name="Notes Placeholder 2">
            <a:extLst>
              <a:ext uri="{FF2B5EF4-FFF2-40B4-BE49-F238E27FC236}">
                <a16:creationId xmlns:a16="http://schemas.microsoft.com/office/drawing/2014/main" id="{9005DB4D-D1F9-4B07-8556-DDEFA92EE0A6}"/>
              </a:ext>
            </a:extLst>
          </p:cNvPr>
          <p:cNvSpPr>
            <a:spLocks noGrp="1"/>
          </p:cNvSpPr>
          <p:nvPr>
            <p:ph type="body" idx="1"/>
          </p:nvPr>
        </p:nvSpPr>
        <p:spPr>
          <a:noFill/>
        </p:spPr>
        <p:txBody>
          <a:bodyPr/>
          <a:lstStyle/>
          <a:p>
            <a:endParaRPr lang="en-US" altLang="en-US"/>
          </a:p>
        </p:txBody>
      </p:sp>
      <p:sp>
        <p:nvSpPr>
          <p:cNvPr id="70660" name="Slide Number Placeholder 3">
            <a:extLst>
              <a:ext uri="{FF2B5EF4-FFF2-40B4-BE49-F238E27FC236}">
                <a16:creationId xmlns:a16="http://schemas.microsoft.com/office/drawing/2014/main" id="{A11C3C43-262F-47CB-A156-B5BCBA1A3DD2}"/>
              </a:ext>
            </a:extLst>
          </p:cNvPr>
          <p:cNvSpPr>
            <a:spLocks noGrp="1"/>
          </p:cNvSpPr>
          <p:nvPr>
            <p:ph type="sldNum" sz="quarter" idx="5"/>
          </p:nvPr>
        </p:nvSpPr>
        <p:spPr/>
        <p:txBody>
          <a:bodyPr/>
          <a:lstStyle>
            <a:lvl1pPr defTabSz="969963" eaLnBrk="0" hangingPunct="0">
              <a:spcBef>
                <a:spcPct val="30000"/>
              </a:spcBef>
              <a:defRPr sz="1200">
                <a:solidFill>
                  <a:schemeClr val="tx1"/>
                </a:solidFill>
                <a:latin typeface="Times New Roman" panose="02020603050405020304" pitchFamily="18" charset="0"/>
              </a:defRPr>
            </a:lvl1pPr>
            <a:lvl2pPr marL="777875" indent="-298450" defTabSz="969963" eaLnBrk="0" hangingPunct="0">
              <a:spcBef>
                <a:spcPct val="30000"/>
              </a:spcBef>
              <a:defRPr sz="1200">
                <a:solidFill>
                  <a:schemeClr val="tx1"/>
                </a:solidFill>
                <a:latin typeface="Times New Roman" panose="02020603050405020304" pitchFamily="18" charset="0"/>
              </a:defRPr>
            </a:lvl2pPr>
            <a:lvl3pPr marL="1195388" indent="-238125" defTabSz="969963" eaLnBrk="0" hangingPunct="0">
              <a:spcBef>
                <a:spcPct val="30000"/>
              </a:spcBef>
              <a:defRPr sz="1200">
                <a:solidFill>
                  <a:schemeClr val="tx1"/>
                </a:solidFill>
                <a:latin typeface="Times New Roman" panose="02020603050405020304" pitchFamily="18" charset="0"/>
              </a:defRPr>
            </a:lvl3pPr>
            <a:lvl4pPr marL="1674813" indent="-238125" defTabSz="969963" eaLnBrk="0" hangingPunct="0">
              <a:spcBef>
                <a:spcPct val="30000"/>
              </a:spcBef>
              <a:defRPr sz="1200">
                <a:solidFill>
                  <a:schemeClr val="tx1"/>
                </a:solidFill>
                <a:latin typeface="Times New Roman" panose="02020603050405020304" pitchFamily="18" charset="0"/>
              </a:defRPr>
            </a:lvl4pPr>
            <a:lvl5pPr marL="2154238" indent="-238125" defTabSz="969963" eaLnBrk="0" hangingPunct="0">
              <a:spcBef>
                <a:spcPct val="30000"/>
              </a:spcBef>
              <a:defRPr sz="1200">
                <a:solidFill>
                  <a:schemeClr val="tx1"/>
                </a:solidFill>
                <a:latin typeface="Times New Roman" panose="02020603050405020304" pitchFamily="18" charset="0"/>
              </a:defRPr>
            </a:lvl5pPr>
            <a:lvl6pPr marL="2611438" indent="-238125" defTabSz="969963" eaLnBrk="0" fontAlgn="base" hangingPunct="0">
              <a:spcBef>
                <a:spcPct val="30000"/>
              </a:spcBef>
              <a:spcAft>
                <a:spcPct val="0"/>
              </a:spcAft>
              <a:defRPr sz="1200">
                <a:solidFill>
                  <a:schemeClr val="tx1"/>
                </a:solidFill>
                <a:latin typeface="Times New Roman" panose="02020603050405020304" pitchFamily="18" charset="0"/>
              </a:defRPr>
            </a:lvl6pPr>
            <a:lvl7pPr marL="3068638" indent="-238125" defTabSz="969963" eaLnBrk="0" fontAlgn="base" hangingPunct="0">
              <a:spcBef>
                <a:spcPct val="30000"/>
              </a:spcBef>
              <a:spcAft>
                <a:spcPct val="0"/>
              </a:spcAft>
              <a:defRPr sz="1200">
                <a:solidFill>
                  <a:schemeClr val="tx1"/>
                </a:solidFill>
                <a:latin typeface="Times New Roman" panose="02020603050405020304" pitchFamily="18" charset="0"/>
              </a:defRPr>
            </a:lvl7pPr>
            <a:lvl8pPr marL="3525838" indent="-238125" defTabSz="969963" eaLnBrk="0" fontAlgn="base" hangingPunct="0">
              <a:spcBef>
                <a:spcPct val="30000"/>
              </a:spcBef>
              <a:spcAft>
                <a:spcPct val="0"/>
              </a:spcAft>
              <a:defRPr sz="1200">
                <a:solidFill>
                  <a:schemeClr val="tx1"/>
                </a:solidFill>
                <a:latin typeface="Times New Roman" panose="02020603050405020304" pitchFamily="18" charset="0"/>
              </a:defRPr>
            </a:lvl8pPr>
            <a:lvl9pPr marL="3983038" indent="-238125" defTabSz="969963"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AE60B6A3-3A84-4DCB-884C-0B91D9E840EC}" type="slidenum">
              <a:rPr lang="en-US" altLang="en-US" sz="1300"/>
              <a:pPr eaLnBrk="1" hangingPunct="1">
                <a:spcBef>
                  <a:spcPct val="0"/>
                </a:spcBef>
              </a:pPr>
              <a:t>18</a:t>
            </a:fld>
            <a:endParaRPr lang="en-US" altLang="en-US" sz="1300"/>
          </a:p>
        </p:txBody>
      </p:sp>
      <p:sp>
        <p:nvSpPr>
          <p:cNvPr id="2" name="Footer Placeholder 1">
            <a:extLst>
              <a:ext uri="{FF2B5EF4-FFF2-40B4-BE49-F238E27FC236}">
                <a16:creationId xmlns:a16="http://schemas.microsoft.com/office/drawing/2014/main" id="{BDEB36A7-B80E-471D-B2A4-D519193D6690}"/>
              </a:ext>
            </a:extLst>
          </p:cNvPr>
          <p:cNvSpPr>
            <a:spLocks noGrp="1"/>
          </p:cNvSpPr>
          <p:nvPr>
            <p:ph type="ftr" sz="quarter" idx="4"/>
          </p:nvPr>
        </p:nvSpPr>
        <p:spPr/>
        <p:txBody>
          <a:bodyPr/>
          <a:lstStyle/>
          <a:p>
            <a:pPr>
              <a:defRPr/>
            </a:pPr>
            <a:r>
              <a:rPr lang="en-US"/>
              <a:t>Kickoff Meeting - December 10, 2018</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a:extLst>
              <a:ext uri="{FF2B5EF4-FFF2-40B4-BE49-F238E27FC236}">
                <a16:creationId xmlns:a16="http://schemas.microsoft.com/office/drawing/2014/main" id="{54A32994-0936-427C-8746-F66A5A227403}"/>
              </a:ext>
            </a:extLst>
          </p:cNvPr>
          <p:cNvSpPr>
            <a:spLocks noGrp="1" noChangeArrowheads="1"/>
          </p:cNvSpPr>
          <p:nvPr>
            <p:ph type="sldNum" sz="quarter" idx="5"/>
          </p:nvPr>
        </p:nvSpPr>
        <p:spPr/>
        <p:txBody>
          <a:bodyPr/>
          <a:lstStyle>
            <a:lvl1pPr defTabSz="966788" eaLnBrk="0" hangingPunct="0">
              <a:spcBef>
                <a:spcPct val="30000"/>
              </a:spcBef>
              <a:defRPr sz="1200">
                <a:solidFill>
                  <a:schemeClr val="tx1"/>
                </a:solidFill>
                <a:latin typeface="Times New Roman" panose="02020603050405020304" pitchFamily="18" charset="0"/>
              </a:defRPr>
            </a:lvl1pPr>
            <a:lvl2pPr marL="777875" indent="-298450" defTabSz="966788" eaLnBrk="0" hangingPunct="0">
              <a:spcBef>
                <a:spcPct val="30000"/>
              </a:spcBef>
              <a:defRPr sz="1200">
                <a:solidFill>
                  <a:schemeClr val="tx1"/>
                </a:solidFill>
                <a:latin typeface="Times New Roman" panose="02020603050405020304" pitchFamily="18" charset="0"/>
              </a:defRPr>
            </a:lvl2pPr>
            <a:lvl3pPr marL="1195388" indent="-238125" defTabSz="966788" eaLnBrk="0" hangingPunct="0">
              <a:spcBef>
                <a:spcPct val="30000"/>
              </a:spcBef>
              <a:defRPr sz="1200">
                <a:solidFill>
                  <a:schemeClr val="tx1"/>
                </a:solidFill>
                <a:latin typeface="Times New Roman" panose="02020603050405020304" pitchFamily="18" charset="0"/>
              </a:defRPr>
            </a:lvl3pPr>
            <a:lvl4pPr marL="1674813" indent="-238125" defTabSz="966788" eaLnBrk="0" hangingPunct="0">
              <a:spcBef>
                <a:spcPct val="30000"/>
              </a:spcBef>
              <a:defRPr sz="1200">
                <a:solidFill>
                  <a:schemeClr val="tx1"/>
                </a:solidFill>
                <a:latin typeface="Times New Roman" panose="02020603050405020304" pitchFamily="18" charset="0"/>
              </a:defRPr>
            </a:lvl4pPr>
            <a:lvl5pPr marL="2154238" indent="-238125" defTabSz="966788" eaLnBrk="0" hangingPunct="0">
              <a:spcBef>
                <a:spcPct val="30000"/>
              </a:spcBef>
              <a:defRPr sz="1200">
                <a:solidFill>
                  <a:schemeClr val="tx1"/>
                </a:solidFill>
                <a:latin typeface="Times New Roman" panose="02020603050405020304" pitchFamily="18" charset="0"/>
              </a:defRPr>
            </a:lvl5pPr>
            <a:lvl6pPr marL="2611438" indent="-238125" defTabSz="966788" eaLnBrk="0" fontAlgn="base" hangingPunct="0">
              <a:spcBef>
                <a:spcPct val="30000"/>
              </a:spcBef>
              <a:spcAft>
                <a:spcPct val="0"/>
              </a:spcAft>
              <a:defRPr sz="1200">
                <a:solidFill>
                  <a:schemeClr val="tx1"/>
                </a:solidFill>
                <a:latin typeface="Times New Roman" panose="02020603050405020304" pitchFamily="18" charset="0"/>
              </a:defRPr>
            </a:lvl6pPr>
            <a:lvl7pPr marL="3068638" indent="-238125" defTabSz="966788" eaLnBrk="0" fontAlgn="base" hangingPunct="0">
              <a:spcBef>
                <a:spcPct val="30000"/>
              </a:spcBef>
              <a:spcAft>
                <a:spcPct val="0"/>
              </a:spcAft>
              <a:defRPr sz="1200">
                <a:solidFill>
                  <a:schemeClr val="tx1"/>
                </a:solidFill>
                <a:latin typeface="Times New Roman" panose="02020603050405020304" pitchFamily="18" charset="0"/>
              </a:defRPr>
            </a:lvl7pPr>
            <a:lvl8pPr marL="3525838" indent="-238125" defTabSz="966788" eaLnBrk="0" fontAlgn="base" hangingPunct="0">
              <a:spcBef>
                <a:spcPct val="30000"/>
              </a:spcBef>
              <a:spcAft>
                <a:spcPct val="0"/>
              </a:spcAft>
              <a:defRPr sz="1200">
                <a:solidFill>
                  <a:schemeClr val="tx1"/>
                </a:solidFill>
                <a:latin typeface="Times New Roman" panose="02020603050405020304" pitchFamily="18" charset="0"/>
              </a:defRPr>
            </a:lvl8pPr>
            <a:lvl9pPr marL="3983038" indent="-238125" defTabSz="966788"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2F1AC29C-0AA4-4F56-9367-744F006A3854}" type="slidenum">
              <a:rPr lang="en-US" altLang="en-US" sz="1300"/>
              <a:pPr eaLnBrk="1" hangingPunct="1">
                <a:spcBef>
                  <a:spcPct val="0"/>
                </a:spcBef>
              </a:pPr>
              <a:t>19</a:t>
            </a:fld>
            <a:endParaRPr lang="en-US" altLang="en-US" sz="1300"/>
          </a:p>
        </p:txBody>
      </p:sp>
      <p:sp>
        <p:nvSpPr>
          <p:cNvPr id="70659" name="Rectangle 2">
            <a:extLst>
              <a:ext uri="{FF2B5EF4-FFF2-40B4-BE49-F238E27FC236}">
                <a16:creationId xmlns:a16="http://schemas.microsoft.com/office/drawing/2014/main" id="{EFF58353-9F62-41FF-9193-3F5BAB35CE8A}"/>
              </a:ext>
            </a:extLst>
          </p:cNvPr>
          <p:cNvSpPr>
            <a:spLocks noGrp="1" noRot="1" noChangeAspect="1" noChangeArrowheads="1" noTextEdit="1"/>
          </p:cNvSpPr>
          <p:nvPr>
            <p:ph type="sldImg"/>
          </p:nvPr>
        </p:nvSpPr>
        <p:spPr>
          <a:solidFill>
            <a:srgbClr val="FFFFFF"/>
          </a:solidFill>
          <a:ln/>
        </p:spPr>
      </p:sp>
      <p:sp>
        <p:nvSpPr>
          <p:cNvPr id="70660" name="Rectangle 3">
            <a:extLst>
              <a:ext uri="{FF2B5EF4-FFF2-40B4-BE49-F238E27FC236}">
                <a16:creationId xmlns:a16="http://schemas.microsoft.com/office/drawing/2014/main" id="{9F622BDE-863E-4E39-931B-87A9EB7D2CB2}"/>
              </a:ext>
            </a:extLst>
          </p:cNvPr>
          <p:cNvSpPr>
            <a:spLocks noGrp="1" noChangeArrowheads="1"/>
          </p:cNvSpPr>
          <p:nvPr>
            <p:ph type="body" idx="1"/>
          </p:nvPr>
        </p:nvSpPr>
        <p:spPr>
          <a:solidFill>
            <a:srgbClr val="FFFFFF"/>
          </a:solidFill>
          <a:ln>
            <a:solidFill>
              <a:srgbClr val="000000"/>
            </a:solidFill>
            <a:miter lim="800000"/>
            <a:headEnd/>
            <a:tailEnd/>
          </a:ln>
        </p:spPr>
        <p:txBody>
          <a:bodyPr lIns="94758" tIns="47378" rIns="94758" bIns="47378"/>
          <a:lstStyle/>
          <a:p>
            <a:pPr eaLnBrk="1" hangingPunct="1"/>
            <a:endParaRPr lang="en-US" altLang="en-US"/>
          </a:p>
        </p:txBody>
      </p:sp>
      <p:sp>
        <p:nvSpPr>
          <p:cNvPr id="2" name="Footer Placeholder 1">
            <a:extLst>
              <a:ext uri="{FF2B5EF4-FFF2-40B4-BE49-F238E27FC236}">
                <a16:creationId xmlns:a16="http://schemas.microsoft.com/office/drawing/2014/main" id="{0D144A99-DC66-4BAF-B2B9-5CB788200621}"/>
              </a:ext>
            </a:extLst>
          </p:cNvPr>
          <p:cNvSpPr>
            <a:spLocks noGrp="1"/>
          </p:cNvSpPr>
          <p:nvPr>
            <p:ph type="ftr" sz="quarter" idx="4"/>
          </p:nvPr>
        </p:nvSpPr>
        <p:spPr/>
        <p:txBody>
          <a:bodyPr/>
          <a:lstStyle/>
          <a:p>
            <a:pPr>
              <a:defRPr/>
            </a:pPr>
            <a:r>
              <a:rPr lang="en-US"/>
              <a:t>Kickoff Meeting - December 10, 2018</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D15FD5ED-FF22-41E8-B9D3-52F9526C655C}"/>
              </a:ext>
            </a:extLst>
          </p:cNvPr>
          <p:cNvSpPr>
            <a:spLocks noGrp="1" noChangeArrowheads="1"/>
          </p:cNvSpPr>
          <p:nvPr>
            <p:ph type="sldNum" sz="quarter" idx="5"/>
          </p:nvPr>
        </p:nvSpPr>
        <p:spPr/>
        <p:txBody>
          <a:bodyPr/>
          <a:lstStyle>
            <a:lvl1pPr defTabSz="966788" eaLnBrk="0" hangingPunct="0">
              <a:spcBef>
                <a:spcPct val="30000"/>
              </a:spcBef>
              <a:defRPr sz="1200">
                <a:solidFill>
                  <a:schemeClr val="tx1"/>
                </a:solidFill>
                <a:latin typeface="Times New Roman" panose="02020603050405020304" pitchFamily="18" charset="0"/>
              </a:defRPr>
            </a:lvl1pPr>
            <a:lvl2pPr marL="777875" indent="-298450" defTabSz="966788" eaLnBrk="0" hangingPunct="0">
              <a:spcBef>
                <a:spcPct val="30000"/>
              </a:spcBef>
              <a:defRPr sz="1200">
                <a:solidFill>
                  <a:schemeClr val="tx1"/>
                </a:solidFill>
                <a:latin typeface="Times New Roman" panose="02020603050405020304" pitchFamily="18" charset="0"/>
              </a:defRPr>
            </a:lvl2pPr>
            <a:lvl3pPr marL="1195388" indent="-238125" defTabSz="966788" eaLnBrk="0" hangingPunct="0">
              <a:spcBef>
                <a:spcPct val="30000"/>
              </a:spcBef>
              <a:defRPr sz="1200">
                <a:solidFill>
                  <a:schemeClr val="tx1"/>
                </a:solidFill>
                <a:latin typeface="Times New Roman" panose="02020603050405020304" pitchFamily="18" charset="0"/>
              </a:defRPr>
            </a:lvl3pPr>
            <a:lvl4pPr marL="1674813" indent="-238125" defTabSz="966788" eaLnBrk="0" hangingPunct="0">
              <a:spcBef>
                <a:spcPct val="30000"/>
              </a:spcBef>
              <a:defRPr sz="1200">
                <a:solidFill>
                  <a:schemeClr val="tx1"/>
                </a:solidFill>
                <a:latin typeface="Times New Roman" panose="02020603050405020304" pitchFamily="18" charset="0"/>
              </a:defRPr>
            </a:lvl4pPr>
            <a:lvl5pPr marL="2154238" indent="-238125" defTabSz="966788" eaLnBrk="0" hangingPunct="0">
              <a:spcBef>
                <a:spcPct val="30000"/>
              </a:spcBef>
              <a:defRPr sz="1200">
                <a:solidFill>
                  <a:schemeClr val="tx1"/>
                </a:solidFill>
                <a:latin typeface="Times New Roman" panose="02020603050405020304" pitchFamily="18" charset="0"/>
              </a:defRPr>
            </a:lvl5pPr>
            <a:lvl6pPr marL="2611438" indent="-238125" defTabSz="966788" eaLnBrk="0" fontAlgn="base" hangingPunct="0">
              <a:spcBef>
                <a:spcPct val="30000"/>
              </a:spcBef>
              <a:spcAft>
                <a:spcPct val="0"/>
              </a:spcAft>
              <a:defRPr sz="1200">
                <a:solidFill>
                  <a:schemeClr val="tx1"/>
                </a:solidFill>
                <a:latin typeface="Times New Roman" panose="02020603050405020304" pitchFamily="18" charset="0"/>
              </a:defRPr>
            </a:lvl6pPr>
            <a:lvl7pPr marL="3068638" indent="-238125" defTabSz="966788" eaLnBrk="0" fontAlgn="base" hangingPunct="0">
              <a:spcBef>
                <a:spcPct val="30000"/>
              </a:spcBef>
              <a:spcAft>
                <a:spcPct val="0"/>
              </a:spcAft>
              <a:defRPr sz="1200">
                <a:solidFill>
                  <a:schemeClr val="tx1"/>
                </a:solidFill>
                <a:latin typeface="Times New Roman" panose="02020603050405020304" pitchFamily="18" charset="0"/>
              </a:defRPr>
            </a:lvl7pPr>
            <a:lvl8pPr marL="3525838" indent="-238125" defTabSz="966788" eaLnBrk="0" fontAlgn="base" hangingPunct="0">
              <a:spcBef>
                <a:spcPct val="30000"/>
              </a:spcBef>
              <a:spcAft>
                <a:spcPct val="0"/>
              </a:spcAft>
              <a:defRPr sz="1200">
                <a:solidFill>
                  <a:schemeClr val="tx1"/>
                </a:solidFill>
                <a:latin typeface="Times New Roman" panose="02020603050405020304" pitchFamily="18" charset="0"/>
              </a:defRPr>
            </a:lvl8pPr>
            <a:lvl9pPr marL="3983038" indent="-238125" defTabSz="966788"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62D4C927-377E-4119-8B05-C532C1265362}" type="slidenum">
              <a:rPr lang="en-US" altLang="en-US" sz="1300"/>
              <a:pPr eaLnBrk="1" hangingPunct="1">
                <a:spcBef>
                  <a:spcPct val="0"/>
                </a:spcBef>
              </a:pPr>
              <a:t>2</a:t>
            </a:fld>
            <a:endParaRPr lang="en-US" altLang="en-US" sz="1300"/>
          </a:p>
        </p:txBody>
      </p:sp>
      <p:sp>
        <p:nvSpPr>
          <p:cNvPr id="54275" name="Rectangle 2">
            <a:extLst>
              <a:ext uri="{FF2B5EF4-FFF2-40B4-BE49-F238E27FC236}">
                <a16:creationId xmlns:a16="http://schemas.microsoft.com/office/drawing/2014/main" id="{483125F2-5534-4095-AD8B-E32004434515}"/>
              </a:ext>
            </a:extLst>
          </p:cNvPr>
          <p:cNvSpPr>
            <a:spLocks noGrp="1" noRot="1" noChangeAspect="1" noChangeArrowheads="1" noTextEdit="1"/>
          </p:cNvSpPr>
          <p:nvPr>
            <p:ph type="sldImg"/>
          </p:nvPr>
        </p:nvSpPr>
        <p:spPr>
          <a:ln/>
        </p:spPr>
      </p:sp>
      <p:sp>
        <p:nvSpPr>
          <p:cNvPr id="54276" name="Rectangle 3">
            <a:extLst>
              <a:ext uri="{FF2B5EF4-FFF2-40B4-BE49-F238E27FC236}">
                <a16:creationId xmlns:a16="http://schemas.microsoft.com/office/drawing/2014/main" id="{139D7E37-5E71-4D24-BE51-482199542A66}"/>
              </a:ext>
            </a:extLst>
          </p:cNvPr>
          <p:cNvSpPr>
            <a:spLocks noGrp="1" noChangeArrowheads="1"/>
          </p:cNvSpPr>
          <p:nvPr>
            <p:ph type="body" idx="1"/>
          </p:nvPr>
        </p:nvSpPr>
        <p:spPr>
          <a:noFill/>
        </p:spPr>
        <p:txBody>
          <a:bodyPr lIns="94746" tIns="47372" rIns="94746" bIns="47372"/>
          <a:lstStyle/>
          <a:p>
            <a:pPr eaLnBrk="1" hangingPunct="1"/>
            <a:endParaRPr lang="en-US" altLang="en-US"/>
          </a:p>
        </p:txBody>
      </p:sp>
      <p:sp>
        <p:nvSpPr>
          <p:cNvPr id="2" name="Footer Placeholder 1">
            <a:extLst>
              <a:ext uri="{FF2B5EF4-FFF2-40B4-BE49-F238E27FC236}">
                <a16:creationId xmlns:a16="http://schemas.microsoft.com/office/drawing/2014/main" id="{AD9A1A39-98FB-4A18-B785-291808604F15}"/>
              </a:ext>
            </a:extLst>
          </p:cNvPr>
          <p:cNvSpPr>
            <a:spLocks noGrp="1"/>
          </p:cNvSpPr>
          <p:nvPr>
            <p:ph type="ftr" sz="quarter" idx="4"/>
          </p:nvPr>
        </p:nvSpPr>
        <p:spPr/>
        <p:txBody>
          <a:bodyPr/>
          <a:lstStyle/>
          <a:p>
            <a:pPr>
              <a:defRPr/>
            </a:pPr>
            <a:r>
              <a:rPr lang="en-US"/>
              <a:t>Kickoff Meeting - December 10, 2018</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a:extLst>
              <a:ext uri="{FF2B5EF4-FFF2-40B4-BE49-F238E27FC236}">
                <a16:creationId xmlns:a16="http://schemas.microsoft.com/office/drawing/2014/main" id="{6C00BAC1-99A0-423C-9235-6C2B46C5B665}"/>
              </a:ext>
            </a:extLst>
          </p:cNvPr>
          <p:cNvSpPr>
            <a:spLocks noGrp="1" noRot="1" noChangeAspect="1" noTextEdit="1"/>
          </p:cNvSpPr>
          <p:nvPr>
            <p:ph type="sldImg"/>
          </p:nvPr>
        </p:nvSpPr>
        <p:spPr>
          <a:ln/>
        </p:spPr>
      </p:sp>
      <p:sp>
        <p:nvSpPr>
          <p:cNvPr id="71683" name="Notes Placeholder 2">
            <a:extLst>
              <a:ext uri="{FF2B5EF4-FFF2-40B4-BE49-F238E27FC236}">
                <a16:creationId xmlns:a16="http://schemas.microsoft.com/office/drawing/2014/main" id="{A44027A5-E539-40B5-9220-CC53FF8E5EB6}"/>
              </a:ext>
            </a:extLst>
          </p:cNvPr>
          <p:cNvSpPr>
            <a:spLocks noGrp="1"/>
          </p:cNvSpPr>
          <p:nvPr>
            <p:ph type="body" idx="1"/>
          </p:nvPr>
        </p:nvSpPr>
        <p:spPr>
          <a:noFill/>
        </p:spPr>
        <p:txBody>
          <a:bodyPr/>
          <a:lstStyle/>
          <a:p>
            <a:endParaRPr lang="en-US" altLang="en-US"/>
          </a:p>
        </p:txBody>
      </p:sp>
      <p:sp>
        <p:nvSpPr>
          <p:cNvPr id="71684" name="Slide Number Placeholder 3">
            <a:extLst>
              <a:ext uri="{FF2B5EF4-FFF2-40B4-BE49-F238E27FC236}">
                <a16:creationId xmlns:a16="http://schemas.microsoft.com/office/drawing/2014/main" id="{A525F935-07F5-4547-A089-11D07B09BBE3}"/>
              </a:ext>
            </a:extLst>
          </p:cNvPr>
          <p:cNvSpPr>
            <a:spLocks noGrp="1"/>
          </p:cNvSpPr>
          <p:nvPr>
            <p:ph type="sldNum" sz="quarter" idx="5"/>
          </p:nvPr>
        </p:nvSpPr>
        <p:spPr/>
        <p:txBody>
          <a:bodyPr/>
          <a:lstStyle>
            <a:lvl1pPr defTabSz="969963" eaLnBrk="0" hangingPunct="0">
              <a:spcBef>
                <a:spcPct val="30000"/>
              </a:spcBef>
              <a:defRPr sz="1200">
                <a:solidFill>
                  <a:schemeClr val="tx1"/>
                </a:solidFill>
                <a:latin typeface="Times New Roman" panose="02020603050405020304" pitchFamily="18" charset="0"/>
              </a:defRPr>
            </a:lvl1pPr>
            <a:lvl2pPr marL="777875" indent="-298450" defTabSz="969963" eaLnBrk="0" hangingPunct="0">
              <a:spcBef>
                <a:spcPct val="30000"/>
              </a:spcBef>
              <a:defRPr sz="1200">
                <a:solidFill>
                  <a:schemeClr val="tx1"/>
                </a:solidFill>
                <a:latin typeface="Times New Roman" panose="02020603050405020304" pitchFamily="18" charset="0"/>
              </a:defRPr>
            </a:lvl2pPr>
            <a:lvl3pPr marL="1195388" indent="-238125" defTabSz="969963" eaLnBrk="0" hangingPunct="0">
              <a:spcBef>
                <a:spcPct val="30000"/>
              </a:spcBef>
              <a:defRPr sz="1200">
                <a:solidFill>
                  <a:schemeClr val="tx1"/>
                </a:solidFill>
                <a:latin typeface="Times New Roman" panose="02020603050405020304" pitchFamily="18" charset="0"/>
              </a:defRPr>
            </a:lvl3pPr>
            <a:lvl4pPr marL="1674813" indent="-238125" defTabSz="969963" eaLnBrk="0" hangingPunct="0">
              <a:spcBef>
                <a:spcPct val="30000"/>
              </a:spcBef>
              <a:defRPr sz="1200">
                <a:solidFill>
                  <a:schemeClr val="tx1"/>
                </a:solidFill>
                <a:latin typeface="Times New Roman" panose="02020603050405020304" pitchFamily="18" charset="0"/>
              </a:defRPr>
            </a:lvl4pPr>
            <a:lvl5pPr marL="2154238" indent="-238125" defTabSz="969963" eaLnBrk="0" hangingPunct="0">
              <a:spcBef>
                <a:spcPct val="30000"/>
              </a:spcBef>
              <a:defRPr sz="1200">
                <a:solidFill>
                  <a:schemeClr val="tx1"/>
                </a:solidFill>
                <a:latin typeface="Times New Roman" panose="02020603050405020304" pitchFamily="18" charset="0"/>
              </a:defRPr>
            </a:lvl5pPr>
            <a:lvl6pPr marL="2611438" indent="-238125" defTabSz="969963" eaLnBrk="0" fontAlgn="base" hangingPunct="0">
              <a:spcBef>
                <a:spcPct val="30000"/>
              </a:spcBef>
              <a:spcAft>
                <a:spcPct val="0"/>
              </a:spcAft>
              <a:defRPr sz="1200">
                <a:solidFill>
                  <a:schemeClr val="tx1"/>
                </a:solidFill>
                <a:latin typeface="Times New Roman" panose="02020603050405020304" pitchFamily="18" charset="0"/>
              </a:defRPr>
            </a:lvl6pPr>
            <a:lvl7pPr marL="3068638" indent="-238125" defTabSz="969963" eaLnBrk="0" fontAlgn="base" hangingPunct="0">
              <a:spcBef>
                <a:spcPct val="30000"/>
              </a:spcBef>
              <a:spcAft>
                <a:spcPct val="0"/>
              </a:spcAft>
              <a:defRPr sz="1200">
                <a:solidFill>
                  <a:schemeClr val="tx1"/>
                </a:solidFill>
                <a:latin typeface="Times New Roman" panose="02020603050405020304" pitchFamily="18" charset="0"/>
              </a:defRPr>
            </a:lvl7pPr>
            <a:lvl8pPr marL="3525838" indent="-238125" defTabSz="969963" eaLnBrk="0" fontAlgn="base" hangingPunct="0">
              <a:spcBef>
                <a:spcPct val="30000"/>
              </a:spcBef>
              <a:spcAft>
                <a:spcPct val="0"/>
              </a:spcAft>
              <a:defRPr sz="1200">
                <a:solidFill>
                  <a:schemeClr val="tx1"/>
                </a:solidFill>
                <a:latin typeface="Times New Roman" panose="02020603050405020304" pitchFamily="18" charset="0"/>
              </a:defRPr>
            </a:lvl8pPr>
            <a:lvl9pPr marL="3983038" indent="-238125" defTabSz="969963"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2C037249-E966-435D-B1C6-74C9E7D1D15F}" type="slidenum">
              <a:rPr lang="en-US" altLang="en-US" sz="1300"/>
              <a:pPr eaLnBrk="1" hangingPunct="1">
                <a:spcBef>
                  <a:spcPct val="0"/>
                </a:spcBef>
              </a:pPr>
              <a:t>20</a:t>
            </a:fld>
            <a:endParaRPr lang="en-US" altLang="en-US" sz="1300"/>
          </a:p>
        </p:txBody>
      </p:sp>
      <p:sp>
        <p:nvSpPr>
          <p:cNvPr id="2" name="Footer Placeholder 1">
            <a:extLst>
              <a:ext uri="{FF2B5EF4-FFF2-40B4-BE49-F238E27FC236}">
                <a16:creationId xmlns:a16="http://schemas.microsoft.com/office/drawing/2014/main" id="{8114BE8E-764D-42BE-A163-4513F239B9DC}"/>
              </a:ext>
            </a:extLst>
          </p:cNvPr>
          <p:cNvSpPr>
            <a:spLocks noGrp="1"/>
          </p:cNvSpPr>
          <p:nvPr>
            <p:ph type="ftr" sz="quarter" idx="4"/>
          </p:nvPr>
        </p:nvSpPr>
        <p:spPr/>
        <p:txBody>
          <a:bodyPr/>
          <a:lstStyle/>
          <a:p>
            <a:pPr>
              <a:defRPr/>
            </a:pPr>
            <a:r>
              <a:rPr lang="en-US"/>
              <a:t>Kickoff Meeting - December 10, 2018</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a:extLst>
              <a:ext uri="{FF2B5EF4-FFF2-40B4-BE49-F238E27FC236}">
                <a16:creationId xmlns:a16="http://schemas.microsoft.com/office/drawing/2014/main" id="{A0F12C22-E9AC-4728-9AA0-E710B10D6DC3}"/>
              </a:ext>
            </a:extLst>
          </p:cNvPr>
          <p:cNvSpPr>
            <a:spLocks noGrp="1" noChangeArrowheads="1"/>
          </p:cNvSpPr>
          <p:nvPr>
            <p:ph type="sldNum" sz="quarter" idx="5"/>
          </p:nvPr>
        </p:nvSpPr>
        <p:spPr/>
        <p:txBody>
          <a:bodyPr/>
          <a:lstStyle>
            <a:lvl1pPr defTabSz="973138" eaLnBrk="0" hangingPunct="0">
              <a:spcBef>
                <a:spcPct val="30000"/>
              </a:spcBef>
              <a:defRPr sz="1200">
                <a:solidFill>
                  <a:schemeClr val="tx1"/>
                </a:solidFill>
                <a:latin typeface="Times New Roman" panose="02020603050405020304" pitchFamily="18" charset="0"/>
              </a:defRPr>
            </a:lvl1pPr>
            <a:lvl2pPr marL="777875" indent="-298450" defTabSz="973138" eaLnBrk="0" hangingPunct="0">
              <a:spcBef>
                <a:spcPct val="30000"/>
              </a:spcBef>
              <a:defRPr sz="1200">
                <a:solidFill>
                  <a:schemeClr val="tx1"/>
                </a:solidFill>
                <a:latin typeface="Times New Roman" panose="02020603050405020304" pitchFamily="18" charset="0"/>
              </a:defRPr>
            </a:lvl2pPr>
            <a:lvl3pPr marL="1195388" indent="-238125" defTabSz="973138" eaLnBrk="0" hangingPunct="0">
              <a:spcBef>
                <a:spcPct val="30000"/>
              </a:spcBef>
              <a:defRPr sz="1200">
                <a:solidFill>
                  <a:schemeClr val="tx1"/>
                </a:solidFill>
                <a:latin typeface="Times New Roman" panose="02020603050405020304" pitchFamily="18" charset="0"/>
              </a:defRPr>
            </a:lvl3pPr>
            <a:lvl4pPr marL="1674813" indent="-238125" defTabSz="973138" eaLnBrk="0" hangingPunct="0">
              <a:spcBef>
                <a:spcPct val="30000"/>
              </a:spcBef>
              <a:defRPr sz="1200">
                <a:solidFill>
                  <a:schemeClr val="tx1"/>
                </a:solidFill>
                <a:latin typeface="Times New Roman" panose="02020603050405020304" pitchFamily="18" charset="0"/>
              </a:defRPr>
            </a:lvl4pPr>
            <a:lvl5pPr marL="2154238" indent="-238125" defTabSz="973138" eaLnBrk="0" hangingPunct="0">
              <a:spcBef>
                <a:spcPct val="30000"/>
              </a:spcBef>
              <a:defRPr sz="1200">
                <a:solidFill>
                  <a:schemeClr val="tx1"/>
                </a:solidFill>
                <a:latin typeface="Times New Roman" panose="02020603050405020304" pitchFamily="18" charset="0"/>
              </a:defRPr>
            </a:lvl5pPr>
            <a:lvl6pPr marL="2611438" indent="-238125" defTabSz="973138" eaLnBrk="0" fontAlgn="base" hangingPunct="0">
              <a:spcBef>
                <a:spcPct val="30000"/>
              </a:spcBef>
              <a:spcAft>
                <a:spcPct val="0"/>
              </a:spcAft>
              <a:defRPr sz="1200">
                <a:solidFill>
                  <a:schemeClr val="tx1"/>
                </a:solidFill>
                <a:latin typeface="Times New Roman" panose="02020603050405020304" pitchFamily="18" charset="0"/>
              </a:defRPr>
            </a:lvl6pPr>
            <a:lvl7pPr marL="3068638" indent="-238125" defTabSz="973138" eaLnBrk="0" fontAlgn="base" hangingPunct="0">
              <a:spcBef>
                <a:spcPct val="30000"/>
              </a:spcBef>
              <a:spcAft>
                <a:spcPct val="0"/>
              </a:spcAft>
              <a:defRPr sz="1200">
                <a:solidFill>
                  <a:schemeClr val="tx1"/>
                </a:solidFill>
                <a:latin typeface="Times New Roman" panose="02020603050405020304" pitchFamily="18" charset="0"/>
              </a:defRPr>
            </a:lvl7pPr>
            <a:lvl8pPr marL="3525838" indent="-238125" defTabSz="973138" eaLnBrk="0" fontAlgn="base" hangingPunct="0">
              <a:spcBef>
                <a:spcPct val="30000"/>
              </a:spcBef>
              <a:spcAft>
                <a:spcPct val="0"/>
              </a:spcAft>
              <a:defRPr sz="1200">
                <a:solidFill>
                  <a:schemeClr val="tx1"/>
                </a:solidFill>
                <a:latin typeface="Times New Roman" panose="02020603050405020304" pitchFamily="18" charset="0"/>
              </a:defRPr>
            </a:lvl8pPr>
            <a:lvl9pPr marL="3983038" indent="-238125" defTabSz="973138"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A710DB73-C53E-44AA-9992-8C1CC856EA3E}" type="slidenum">
              <a:rPr lang="en-US" altLang="en-US" sz="1300"/>
              <a:pPr eaLnBrk="1" hangingPunct="1">
                <a:spcBef>
                  <a:spcPct val="0"/>
                </a:spcBef>
              </a:pPr>
              <a:t>21</a:t>
            </a:fld>
            <a:endParaRPr lang="en-US" altLang="en-US" sz="1300"/>
          </a:p>
        </p:txBody>
      </p:sp>
      <p:sp>
        <p:nvSpPr>
          <p:cNvPr id="75779" name="Rectangle 2">
            <a:extLst>
              <a:ext uri="{FF2B5EF4-FFF2-40B4-BE49-F238E27FC236}">
                <a16:creationId xmlns:a16="http://schemas.microsoft.com/office/drawing/2014/main" id="{935087B8-4744-4575-9B09-D400C8A01B4F}"/>
              </a:ext>
            </a:extLst>
          </p:cNvPr>
          <p:cNvSpPr>
            <a:spLocks noGrp="1" noRot="1" noChangeAspect="1" noChangeArrowheads="1" noTextEdit="1"/>
          </p:cNvSpPr>
          <p:nvPr>
            <p:ph type="sldImg"/>
          </p:nvPr>
        </p:nvSpPr>
        <p:spPr>
          <a:ln/>
        </p:spPr>
      </p:sp>
      <p:sp>
        <p:nvSpPr>
          <p:cNvPr id="75780" name="Rectangle 3">
            <a:extLst>
              <a:ext uri="{FF2B5EF4-FFF2-40B4-BE49-F238E27FC236}">
                <a16:creationId xmlns:a16="http://schemas.microsoft.com/office/drawing/2014/main" id="{2799BA5C-29E6-457D-909F-3281B9388E7D}"/>
              </a:ext>
            </a:extLst>
          </p:cNvPr>
          <p:cNvSpPr>
            <a:spLocks noGrp="1" noChangeArrowheads="1"/>
          </p:cNvSpPr>
          <p:nvPr>
            <p:ph type="body" idx="1"/>
          </p:nvPr>
        </p:nvSpPr>
        <p:spPr>
          <a:noFill/>
        </p:spPr>
        <p:txBody>
          <a:bodyPr lIns="95270" tIns="47634" rIns="95270" bIns="47634"/>
          <a:lstStyle/>
          <a:p>
            <a:pPr eaLnBrk="1" hangingPunct="1"/>
            <a:endParaRPr lang="en-US" altLang="en-US"/>
          </a:p>
        </p:txBody>
      </p:sp>
      <p:sp>
        <p:nvSpPr>
          <p:cNvPr id="2" name="Footer Placeholder 1">
            <a:extLst>
              <a:ext uri="{FF2B5EF4-FFF2-40B4-BE49-F238E27FC236}">
                <a16:creationId xmlns:a16="http://schemas.microsoft.com/office/drawing/2014/main" id="{000C368A-FBFB-4FC3-AADC-775D56401A26}"/>
              </a:ext>
            </a:extLst>
          </p:cNvPr>
          <p:cNvSpPr>
            <a:spLocks noGrp="1"/>
          </p:cNvSpPr>
          <p:nvPr>
            <p:ph type="ftr" sz="quarter" idx="4"/>
          </p:nvPr>
        </p:nvSpPr>
        <p:spPr/>
        <p:txBody>
          <a:bodyPr/>
          <a:lstStyle/>
          <a:p>
            <a:pPr>
              <a:defRPr/>
            </a:pPr>
            <a:r>
              <a:rPr lang="en-US"/>
              <a:t>Kickoff Meeting - December 10, 2018</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a:extLst>
              <a:ext uri="{FF2B5EF4-FFF2-40B4-BE49-F238E27FC236}">
                <a16:creationId xmlns:a16="http://schemas.microsoft.com/office/drawing/2014/main" id="{11BEAE83-EF6E-4E34-9764-7E6D266DB9F7}"/>
              </a:ext>
            </a:extLst>
          </p:cNvPr>
          <p:cNvSpPr>
            <a:spLocks noGrp="1" noChangeArrowheads="1"/>
          </p:cNvSpPr>
          <p:nvPr>
            <p:ph type="sldNum" sz="quarter" idx="5"/>
          </p:nvPr>
        </p:nvSpPr>
        <p:spPr/>
        <p:txBody>
          <a:bodyPr/>
          <a:lstStyle>
            <a:lvl1pPr defTabSz="966788" eaLnBrk="0" hangingPunct="0">
              <a:spcBef>
                <a:spcPct val="30000"/>
              </a:spcBef>
              <a:defRPr sz="1200">
                <a:solidFill>
                  <a:schemeClr val="tx1"/>
                </a:solidFill>
                <a:latin typeface="Times New Roman" panose="02020603050405020304" pitchFamily="18" charset="0"/>
              </a:defRPr>
            </a:lvl1pPr>
            <a:lvl2pPr marL="777875" indent="-298450" defTabSz="966788" eaLnBrk="0" hangingPunct="0">
              <a:spcBef>
                <a:spcPct val="30000"/>
              </a:spcBef>
              <a:defRPr sz="1200">
                <a:solidFill>
                  <a:schemeClr val="tx1"/>
                </a:solidFill>
                <a:latin typeface="Times New Roman" panose="02020603050405020304" pitchFamily="18" charset="0"/>
              </a:defRPr>
            </a:lvl2pPr>
            <a:lvl3pPr marL="1195388" indent="-238125" defTabSz="966788" eaLnBrk="0" hangingPunct="0">
              <a:spcBef>
                <a:spcPct val="30000"/>
              </a:spcBef>
              <a:defRPr sz="1200">
                <a:solidFill>
                  <a:schemeClr val="tx1"/>
                </a:solidFill>
                <a:latin typeface="Times New Roman" panose="02020603050405020304" pitchFamily="18" charset="0"/>
              </a:defRPr>
            </a:lvl3pPr>
            <a:lvl4pPr marL="1674813" indent="-238125" defTabSz="966788" eaLnBrk="0" hangingPunct="0">
              <a:spcBef>
                <a:spcPct val="30000"/>
              </a:spcBef>
              <a:defRPr sz="1200">
                <a:solidFill>
                  <a:schemeClr val="tx1"/>
                </a:solidFill>
                <a:latin typeface="Times New Roman" panose="02020603050405020304" pitchFamily="18" charset="0"/>
              </a:defRPr>
            </a:lvl4pPr>
            <a:lvl5pPr marL="2154238" indent="-238125" defTabSz="966788" eaLnBrk="0" hangingPunct="0">
              <a:spcBef>
                <a:spcPct val="30000"/>
              </a:spcBef>
              <a:defRPr sz="1200">
                <a:solidFill>
                  <a:schemeClr val="tx1"/>
                </a:solidFill>
                <a:latin typeface="Times New Roman" panose="02020603050405020304" pitchFamily="18" charset="0"/>
              </a:defRPr>
            </a:lvl5pPr>
            <a:lvl6pPr marL="2611438" indent="-238125" defTabSz="966788" eaLnBrk="0" fontAlgn="base" hangingPunct="0">
              <a:spcBef>
                <a:spcPct val="30000"/>
              </a:spcBef>
              <a:spcAft>
                <a:spcPct val="0"/>
              </a:spcAft>
              <a:defRPr sz="1200">
                <a:solidFill>
                  <a:schemeClr val="tx1"/>
                </a:solidFill>
                <a:latin typeface="Times New Roman" panose="02020603050405020304" pitchFamily="18" charset="0"/>
              </a:defRPr>
            </a:lvl6pPr>
            <a:lvl7pPr marL="3068638" indent="-238125" defTabSz="966788" eaLnBrk="0" fontAlgn="base" hangingPunct="0">
              <a:spcBef>
                <a:spcPct val="30000"/>
              </a:spcBef>
              <a:spcAft>
                <a:spcPct val="0"/>
              </a:spcAft>
              <a:defRPr sz="1200">
                <a:solidFill>
                  <a:schemeClr val="tx1"/>
                </a:solidFill>
                <a:latin typeface="Times New Roman" panose="02020603050405020304" pitchFamily="18" charset="0"/>
              </a:defRPr>
            </a:lvl7pPr>
            <a:lvl8pPr marL="3525838" indent="-238125" defTabSz="966788" eaLnBrk="0" fontAlgn="base" hangingPunct="0">
              <a:spcBef>
                <a:spcPct val="30000"/>
              </a:spcBef>
              <a:spcAft>
                <a:spcPct val="0"/>
              </a:spcAft>
              <a:defRPr sz="1200">
                <a:solidFill>
                  <a:schemeClr val="tx1"/>
                </a:solidFill>
                <a:latin typeface="Times New Roman" panose="02020603050405020304" pitchFamily="18" charset="0"/>
              </a:defRPr>
            </a:lvl8pPr>
            <a:lvl9pPr marL="3983038" indent="-238125" defTabSz="966788"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DB0B4F1A-34B6-4759-9F46-296568044B94}" type="slidenum">
              <a:rPr lang="en-US" altLang="en-US" sz="1300"/>
              <a:pPr eaLnBrk="1" hangingPunct="1">
                <a:spcBef>
                  <a:spcPct val="0"/>
                </a:spcBef>
              </a:pPr>
              <a:t>22</a:t>
            </a:fld>
            <a:endParaRPr lang="en-US" altLang="en-US" sz="1300"/>
          </a:p>
        </p:txBody>
      </p:sp>
      <p:sp>
        <p:nvSpPr>
          <p:cNvPr id="76803" name="Rectangle 2">
            <a:extLst>
              <a:ext uri="{FF2B5EF4-FFF2-40B4-BE49-F238E27FC236}">
                <a16:creationId xmlns:a16="http://schemas.microsoft.com/office/drawing/2014/main" id="{D0828E77-483D-4470-AEB5-174194B00F54}"/>
              </a:ext>
            </a:extLst>
          </p:cNvPr>
          <p:cNvSpPr>
            <a:spLocks noGrp="1" noRot="1" noChangeAspect="1" noChangeArrowheads="1" noTextEdit="1"/>
          </p:cNvSpPr>
          <p:nvPr>
            <p:ph type="sldImg"/>
          </p:nvPr>
        </p:nvSpPr>
        <p:spPr>
          <a:ln/>
        </p:spPr>
      </p:sp>
      <p:sp>
        <p:nvSpPr>
          <p:cNvPr id="76804" name="Rectangle 3">
            <a:extLst>
              <a:ext uri="{FF2B5EF4-FFF2-40B4-BE49-F238E27FC236}">
                <a16:creationId xmlns:a16="http://schemas.microsoft.com/office/drawing/2014/main" id="{42DA7413-B9CE-4A23-A69B-BF44E2EE3063}"/>
              </a:ext>
            </a:extLst>
          </p:cNvPr>
          <p:cNvSpPr>
            <a:spLocks noGrp="1" noChangeArrowheads="1"/>
          </p:cNvSpPr>
          <p:nvPr>
            <p:ph type="body" idx="1"/>
          </p:nvPr>
        </p:nvSpPr>
        <p:spPr>
          <a:noFill/>
        </p:spPr>
        <p:txBody>
          <a:bodyPr lIns="94746" tIns="47372" rIns="94746" bIns="47372"/>
          <a:lstStyle/>
          <a:p>
            <a:pPr eaLnBrk="1" hangingPunct="1"/>
            <a:endParaRPr lang="en-US" altLang="en-US"/>
          </a:p>
        </p:txBody>
      </p:sp>
      <p:sp>
        <p:nvSpPr>
          <p:cNvPr id="2" name="Footer Placeholder 1">
            <a:extLst>
              <a:ext uri="{FF2B5EF4-FFF2-40B4-BE49-F238E27FC236}">
                <a16:creationId xmlns:a16="http://schemas.microsoft.com/office/drawing/2014/main" id="{9340CCAE-0BC2-423E-A60F-9629A3D09490}"/>
              </a:ext>
            </a:extLst>
          </p:cNvPr>
          <p:cNvSpPr>
            <a:spLocks noGrp="1"/>
          </p:cNvSpPr>
          <p:nvPr>
            <p:ph type="ftr" sz="quarter" idx="4"/>
          </p:nvPr>
        </p:nvSpPr>
        <p:spPr/>
        <p:txBody>
          <a:bodyPr/>
          <a:lstStyle/>
          <a:p>
            <a:pPr>
              <a:defRPr/>
            </a:pPr>
            <a:r>
              <a:rPr lang="en-US"/>
              <a:t>Kickoff Meeting - December 10, 2018</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a:extLst>
              <a:ext uri="{FF2B5EF4-FFF2-40B4-BE49-F238E27FC236}">
                <a16:creationId xmlns:a16="http://schemas.microsoft.com/office/drawing/2014/main" id="{CD570434-2E1A-4A0E-958A-2C51D27F5900}"/>
              </a:ext>
            </a:extLst>
          </p:cNvPr>
          <p:cNvSpPr>
            <a:spLocks noGrp="1" noChangeArrowheads="1"/>
          </p:cNvSpPr>
          <p:nvPr>
            <p:ph type="sldNum" sz="quarter" idx="5"/>
          </p:nvPr>
        </p:nvSpPr>
        <p:spPr/>
        <p:txBody>
          <a:bodyPr/>
          <a:lstStyle>
            <a:lvl1pPr defTabSz="966788" eaLnBrk="0" hangingPunct="0">
              <a:spcBef>
                <a:spcPct val="30000"/>
              </a:spcBef>
              <a:defRPr sz="1200">
                <a:solidFill>
                  <a:schemeClr val="tx1"/>
                </a:solidFill>
                <a:latin typeface="Times New Roman" panose="02020603050405020304" pitchFamily="18" charset="0"/>
              </a:defRPr>
            </a:lvl1pPr>
            <a:lvl2pPr marL="777875" indent="-298450" defTabSz="966788" eaLnBrk="0" hangingPunct="0">
              <a:spcBef>
                <a:spcPct val="30000"/>
              </a:spcBef>
              <a:defRPr sz="1200">
                <a:solidFill>
                  <a:schemeClr val="tx1"/>
                </a:solidFill>
                <a:latin typeface="Times New Roman" panose="02020603050405020304" pitchFamily="18" charset="0"/>
              </a:defRPr>
            </a:lvl2pPr>
            <a:lvl3pPr marL="1195388" indent="-238125" defTabSz="966788" eaLnBrk="0" hangingPunct="0">
              <a:spcBef>
                <a:spcPct val="30000"/>
              </a:spcBef>
              <a:defRPr sz="1200">
                <a:solidFill>
                  <a:schemeClr val="tx1"/>
                </a:solidFill>
                <a:latin typeface="Times New Roman" panose="02020603050405020304" pitchFamily="18" charset="0"/>
              </a:defRPr>
            </a:lvl3pPr>
            <a:lvl4pPr marL="1674813" indent="-238125" defTabSz="966788" eaLnBrk="0" hangingPunct="0">
              <a:spcBef>
                <a:spcPct val="30000"/>
              </a:spcBef>
              <a:defRPr sz="1200">
                <a:solidFill>
                  <a:schemeClr val="tx1"/>
                </a:solidFill>
                <a:latin typeface="Times New Roman" panose="02020603050405020304" pitchFamily="18" charset="0"/>
              </a:defRPr>
            </a:lvl4pPr>
            <a:lvl5pPr marL="2154238" indent="-238125" defTabSz="966788" eaLnBrk="0" hangingPunct="0">
              <a:spcBef>
                <a:spcPct val="30000"/>
              </a:spcBef>
              <a:defRPr sz="1200">
                <a:solidFill>
                  <a:schemeClr val="tx1"/>
                </a:solidFill>
                <a:latin typeface="Times New Roman" panose="02020603050405020304" pitchFamily="18" charset="0"/>
              </a:defRPr>
            </a:lvl5pPr>
            <a:lvl6pPr marL="2611438" indent="-238125" defTabSz="966788" eaLnBrk="0" fontAlgn="base" hangingPunct="0">
              <a:spcBef>
                <a:spcPct val="30000"/>
              </a:spcBef>
              <a:spcAft>
                <a:spcPct val="0"/>
              </a:spcAft>
              <a:defRPr sz="1200">
                <a:solidFill>
                  <a:schemeClr val="tx1"/>
                </a:solidFill>
                <a:latin typeface="Times New Roman" panose="02020603050405020304" pitchFamily="18" charset="0"/>
              </a:defRPr>
            </a:lvl6pPr>
            <a:lvl7pPr marL="3068638" indent="-238125" defTabSz="966788" eaLnBrk="0" fontAlgn="base" hangingPunct="0">
              <a:spcBef>
                <a:spcPct val="30000"/>
              </a:spcBef>
              <a:spcAft>
                <a:spcPct val="0"/>
              </a:spcAft>
              <a:defRPr sz="1200">
                <a:solidFill>
                  <a:schemeClr val="tx1"/>
                </a:solidFill>
                <a:latin typeface="Times New Roman" panose="02020603050405020304" pitchFamily="18" charset="0"/>
              </a:defRPr>
            </a:lvl7pPr>
            <a:lvl8pPr marL="3525838" indent="-238125" defTabSz="966788" eaLnBrk="0" fontAlgn="base" hangingPunct="0">
              <a:spcBef>
                <a:spcPct val="30000"/>
              </a:spcBef>
              <a:spcAft>
                <a:spcPct val="0"/>
              </a:spcAft>
              <a:defRPr sz="1200">
                <a:solidFill>
                  <a:schemeClr val="tx1"/>
                </a:solidFill>
                <a:latin typeface="Times New Roman" panose="02020603050405020304" pitchFamily="18" charset="0"/>
              </a:defRPr>
            </a:lvl8pPr>
            <a:lvl9pPr marL="3983038" indent="-238125" defTabSz="966788"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ADA49D42-48F5-4F00-976D-0503FB2B75DB}" type="slidenum">
              <a:rPr lang="en-US" altLang="en-US" sz="1300"/>
              <a:pPr eaLnBrk="1" hangingPunct="1">
                <a:spcBef>
                  <a:spcPct val="0"/>
                </a:spcBef>
              </a:pPr>
              <a:t>23</a:t>
            </a:fld>
            <a:endParaRPr lang="en-US" altLang="en-US" sz="1300"/>
          </a:p>
        </p:txBody>
      </p:sp>
      <p:sp>
        <p:nvSpPr>
          <p:cNvPr id="77827" name="Rectangle 2">
            <a:extLst>
              <a:ext uri="{FF2B5EF4-FFF2-40B4-BE49-F238E27FC236}">
                <a16:creationId xmlns:a16="http://schemas.microsoft.com/office/drawing/2014/main" id="{4539146E-D302-4746-934D-0571542FD863}"/>
              </a:ext>
            </a:extLst>
          </p:cNvPr>
          <p:cNvSpPr>
            <a:spLocks noGrp="1" noRot="1" noChangeAspect="1" noChangeArrowheads="1" noTextEdit="1"/>
          </p:cNvSpPr>
          <p:nvPr>
            <p:ph type="sldImg"/>
          </p:nvPr>
        </p:nvSpPr>
        <p:spPr>
          <a:ln/>
        </p:spPr>
      </p:sp>
      <p:sp>
        <p:nvSpPr>
          <p:cNvPr id="77828" name="Rectangle 3">
            <a:extLst>
              <a:ext uri="{FF2B5EF4-FFF2-40B4-BE49-F238E27FC236}">
                <a16:creationId xmlns:a16="http://schemas.microsoft.com/office/drawing/2014/main" id="{892FE70C-D9DA-40E6-99BE-546FC99AA5EB}"/>
              </a:ext>
            </a:extLst>
          </p:cNvPr>
          <p:cNvSpPr>
            <a:spLocks noGrp="1" noChangeArrowheads="1"/>
          </p:cNvSpPr>
          <p:nvPr>
            <p:ph type="body" idx="1"/>
          </p:nvPr>
        </p:nvSpPr>
        <p:spPr>
          <a:noFill/>
        </p:spPr>
        <p:txBody>
          <a:bodyPr lIns="94746" tIns="47372" rIns="94746" bIns="47372"/>
          <a:lstStyle/>
          <a:p>
            <a:pPr eaLnBrk="1" hangingPunct="1"/>
            <a:endParaRPr lang="en-US" altLang="en-US"/>
          </a:p>
        </p:txBody>
      </p:sp>
      <p:sp>
        <p:nvSpPr>
          <p:cNvPr id="2" name="Footer Placeholder 1">
            <a:extLst>
              <a:ext uri="{FF2B5EF4-FFF2-40B4-BE49-F238E27FC236}">
                <a16:creationId xmlns:a16="http://schemas.microsoft.com/office/drawing/2014/main" id="{983D6438-0EA3-4E56-A75D-9FAD2FF257AE}"/>
              </a:ext>
            </a:extLst>
          </p:cNvPr>
          <p:cNvSpPr>
            <a:spLocks noGrp="1"/>
          </p:cNvSpPr>
          <p:nvPr>
            <p:ph type="ftr" sz="quarter" idx="4"/>
          </p:nvPr>
        </p:nvSpPr>
        <p:spPr/>
        <p:txBody>
          <a:bodyPr/>
          <a:lstStyle/>
          <a:p>
            <a:pPr>
              <a:defRPr/>
            </a:pPr>
            <a:r>
              <a:rPr lang="en-US"/>
              <a:t>Kickoff Meeting - December 10, 2018</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a:extLst>
              <a:ext uri="{FF2B5EF4-FFF2-40B4-BE49-F238E27FC236}">
                <a16:creationId xmlns:a16="http://schemas.microsoft.com/office/drawing/2014/main" id="{641A9271-52E5-40EC-B88D-2BBBF9619537}"/>
              </a:ext>
            </a:extLst>
          </p:cNvPr>
          <p:cNvSpPr>
            <a:spLocks noGrp="1" noChangeArrowheads="1"/>
          </p:cNvSpPr>
          <p:nvPr>
            <p:ph type="sldNum" sz="quarter" idx="5"/>
          </p:nvPr>
        </p:nvSpPr>
        <p:spPr/>
        <p:txBody>
          <a:bodyPr/>
          <a:lstStyle>
            <a:lvl1pPr defTabSz="966788" eaLnBrk="0" hangingPunct="0">
              <a:spcBef>
                <a:spcPct val="30000"/>
              </a:spcBef>
              <a:defRPr sz="1200">
                <a:solidFill>
                  <a:schemeClr val="tx1"/>
                </a:solidFill>
                <a:latin typeface="Times New Roman" panose="02020603050405020304" pitchFamily="18" charset="0"/>
              </a:defRPr>
            </a:lvl1pPr>
            <a:lvl2pPr marL="777875" indent="-298450" defTabSz="966788" eaLnBrk="0" hangingPunct="0">
              <a:spcBef>
                <a:spcPct val="30000"/>
              </a:spcBef>
              <a:defRPr sz="1200">
                <a:solidFill>
                  <a:schemeClr val="tx1"/>
                </a:solidFill>
                <a:latin typeface="Times New Roman" panose="02020603050405020304" pitchFamily="18" charset="0"/>
              </a:defRPr>
            </a:lvl2pPr>
            <a:lvl3pPr marL="1195388" indent="-238125" defTabSz="966788" eaLnBrk="0" hangingPunct="0">
              <a:spcBef>
                <a:spcPct val="30000"/>
              </a:spcBef>
              <a:defRPr sz="1200">
                <a:solidFill>
                  <a:schemeClr val="tx1"/>
                </a:solidFill>
                <a:latin typeface="Times New Roman" panose="02020603050405020304" pitchFamily="18" charset="0"/>
              </a:defRPr>
            </a:lvl3pPr>
            <a:lvl4pPr marL="1674813" indent="-238125" defTabSz="966788" eaLnBrk="0" hangingPunct="0">
              <a:spcBef>
                <a:spcPct val="30000"/>
              </a:spcBef>
              <a:defRPr sz="1200">
                <a:solidFill>
                  <a:schemeClr val="tx1"/>
                </a:solidFill>
                <a:latin typeface="Times New Roman" panose="02020603050405020304" pitchFamily="18" charset="0"/>
              </a:defRPr>
            </a:lvl4pPr>
            <a:lvl5pPr marL="2154238" indent="-238125" defTabSz="966788" eaLnBrk="0" hangingPunct="0">
              <a:spcBef>
                <a:spcPct val="30000"/>
              </a:spcBef>
              <a:defRPr sz="1200">
                <a:solidFill>
                  <a:schemeClr val="tx1"/>
                </a:solidFill>
                <a:latin typeface="Times New Roman" panose="02020603050405020304" pitchFamily="18" charset="0"/>
              </a:defRPr>
            </a:lvl5pPr>
            <a:lvl6pPr marL="2611438" indent="-238125" defTabSz="966788" eaLnBrk="0" fontAlgn="base" hangingPunct="0">
              <a:spcBef>
                <a:spcPct val="30000"/>
              </a:spcBef>
              <a:spcAft>
                <a:spcPct val="0"/>
              </a:spcAft>
              <a:defRPr sz="1200">
                <a:solidFill>
                  <a:schemeClr val="tx1"/>
                </a:solidFill>
                <a:latin typeface="Times New Roman" panose="02020603050405020304" pitchFamily="18" charset="0"/>
              </a:defRPr>
            </a:lvl6pPr>
            <a:lvl7pPr marL="3068638" indent="-238125" defTabSz="966788" eaLnBrk="0" fontAlgn="base" hangingPunct="0">
              <a:spcBef>
                <a:spcPct val="30000"/>
              </a:spcBef>
              <a:spcAft>
                <a:spcPct val="0"/>
              </a:spcAft>
              <a:defRPr sz="1200">
                <a:solidFill>
                  <a:schemeClr val="tx1"/>
                </a:solidFill>
                <a:latin typeface="Times New Roman" panose="02020603050405020304" pitchFamily="18" charset="0"/>
              </a:defRPr>
            </a:lvl7pPr>
            <a:lvl8pPr marL="3525838" indent="-238125" defTabSz="966788" eaLnBrk="0" fontAlgn="base" hangingPunct="0">
              <a:spcBef>
                <a:spcPct val="30000"/>
              </a:spcBef>
              <a:spcAft>
                <a:spcPct val="0"/>
              </a:spcAft>
              <a:defRPr sz="1200">
                <a:solidFill>
                  <a:schemeClr val="tx1"/>
                </a:solidFill>
                <a:latin typeface="Times New Roman" panose="02020603050405020304" pitchFamily="18" charset="0"/>
              </a:defRPr>
            </a:lvl8pPr>
            <a:lvl9pPr marL="3983038" indent="-238125" defTabSz="966788"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DBBBAADC-C8BF-450C-96E0-57C7064CB151}" type="slidenum">
              <a:rPr lang="en-US" altLang="en-US" sz="1300"/>
              <a:pPr eaLnBrk="1" hangingPunct="1">
                <a:spcBef>
                  <a:spcPct val="0"/>
                </a:spcBef>
              </a:pPr>
              <a:t>24</a:t>
            </a:fld>
            <a:endParaRPr lang="en-US" altLang="en-US" sz="1300"/>
          </a:p>
        </p:txBody>
      </p:sp>
      <p:sp>
        <p:nvSpPr>
          <p:cNvPr id="78851" name="Rectangle 2">
            <a:extLst>
              <a:ext uri="{FF2B5EF4-FFF2-40B4-BE49-F238E27FC236}">
                <a16:creationId xmlns:a16="http://schemas.microsoft.com/office/drawing/2014/main" id="{9B9629FF-BEB7-493E-81CA-1BE3C9DF0C02}"/>
              </a:ext>
            </a:extLst>
          </p:cNvPr>
          <p:cNvSpPr>
            <a:spLocks noGrp="1" noRot="1" noChangeAspect="1" noChangeArrowheads="1" noTextEdit="1"/>
          </p:cNvSpPr>
          <p:nvPr>
            <p:ph type="sldImg"/>
          </p:nvPr>
        </p:nvSpPr>
        <p:spPr>
          <a:ln/>
        </p:spPr>
      </p:sp>
      <p:sp>
        <p:nvSpPr>
          <p:cNvPr id="78852" name="Rectangle 3">
            <a:extLst>
              <a:ext uri="{FF2B5EF4-FFF2-40B4-BE49-F238E27FC236}">
                <a16:creationId xmlns:a16="http://schemas.microsoft.com/office/drawing/2014/main" id="{4D86FAC3-AB54-4E89-AC25-E97881577334}"/>
              </a:ext>
            </a:extLst>
          </p:cNvPr>
          <p:cNvSpPr>
            <a:spLocks noGrp="1" noChangeArrowheads="1"/>
          </p:cNvSpPr>
          <p:nvPr>
            <p:ph type="body" idx="1"/>
          </p:nvPr>
        </p:nvSpPr>
        <p:spPr>
          <a:noFill/>
        </p:spPr>
        <p:txBody>
          <a:bodyPr lIns="94746" tIns="47372" rIns="94746" bIns="47372"/>
          <a:lstStyle/>
          <a:p>
            <a:pPr eaLnBrk="1" hangingPunct="1"/>
            <a:endParaRPr lang="en-US" altLang="en-US"/>
          </a:p>
        </p:txBody>
      </p:sp>
      <p:sp>
        <p:nvSpPr>
          <p:cNvPr id="2" name="Footer Placeholder 1">
            <a:extLst>
              <a:ext uri="{FF2B5EF4-FFF2-40B4-BE49-F238E27FC236}">
                <a16:creationId xmlns:a16="http://schemas.microsoft.com/office/drawing/2014/main" id="{607D2512-C50E-434F-A468-5881DEC6A32C}"/>
              </a:ext>
            </a:extLst>
          </p:cNvPr>
          <p:cNvSpPr>
            <a:spLocks noGrp="1"/>
          </p:cNvSpPr>
          <p:nvPr>
            <p:ph type="ftr" sz="quarter" idx="4"/>
          </p:nvPr>
        </p:nvSpPr>
        <p:spPr/>
        <p:txBody>
          <a:bodyPr/>
          <a:lstStyle/>
          <a:p>
            <a:pPr>
              <a:defRPr/>
            </a:pPr>
            <a:r>
              <a:rPr lang="en-US"/>
              <a:t>Kickoff Meeting - December 10, 2018</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a:extLst>
              <a:ext uri="{FF2B5EF4-FFF2-40B4-BE49-F238E27FC236}">
                <a16:creationId xmlns:a16="http://schemas.microsoft.com/office/drawing/2014/main" id="{2E15D5AA-F797-446A-B30E-2BC22B4A4626}"/>
              </a:ext>
            </a:extLst>
          </p:cNvPr>
          <p:cNvSpPr>
            <a:spLocks noGrp="1" noChangeArrowheads="1"/>
          </p:cNvSpPr>
          <p:nvPr>
            <p:ph type="sldNum" sz="quarter" idx="5"/>
          </p:nvPr>
        </p:nvSpPr>
        <p:spPr/>
        <p:txBody>
          <a:bodyPr/>
          <a:lstStyle>
            <a:lvl1pPr defTabSz="939800" eaLnBrk="0" hangingPunct="0">
              <a:spcBef>
                <a:spcPct val="30000"/>
              </a:spcBef>
              <a:defRPr sz="1200">
                <a:solidFill>
                  <a:schemeClr val="tx1"/>
                </a:solidFill>
                <a:latin typeface="Times New Roman" panose="02020603050405020304" pitchFamily="18" charset="0"/>
              </a:defRPr>
            </a:lvl1pPr>
            <a:lvl2pPr marL="750888" indent="-287338" defTabSz="939800" eaLnBrk="0" hangingPunct="0">
              <a:spcBef>
                <a:spcPct val="30000"/>
              </a:spcBef>
              <a:defRPr sz="1200">
                <a:solidFill>
                  <a:schemeClr val="tx1"/>
                </a:solidFill>
                <a:latin typeface="Times New Roman" panose="02020603050405020304" pitchFamily="18" charset="0"/>
              </a:defRPr>
            </a:lvl2pPr>
            <a:lvl3pPr marL="1154113" indent="-230188" defTabSz="939800" eaLnBrk="0" hangingPunct="0">
              <a:spcBef>
                <a:spcPct val="30000"/>
              </a:spcBef>
              <a:defRPr sz="1200">
                <a:solidFill>
                  <a:schemeClr val="tx1"/>
                </a:solidFill>
                <a:latin typeface="Times New Roman" panose="02020603050405020304" pitchFamily="18" charset="0"/>
              </a:defRPr>
            </a:lvl3pPr>
            <a:lvl4pPr marL="1616075" indent="-230188" defTabSz="939800" eaLnBrk="0" hangingPunct="0">
              <a:spcBef>
                <a:spcPct val="30000"/>
              </a:spcBef>
              <a:defRPr sz="1200">
                <a:solidFill>
                  <a:schemeClr val="tx1"/>
                </a:solidFill>
                <a:latin typeface="Times New Roman" panose="02020603050405020304" pitchFamily="18" charset="0"/>
              </a:defRPr>
            </a:lvl4pPr>
            <a:lvl5pPr marL="2079625" indent="-230188" defTabSz="939800" eaLnBrk="0" hangingPunct="0">
              <a:spcBef>
                <a:spcPct val="30000"/>
              </a:spcBef>
              <a:defRPr sz="1200">
                <a:solidFill>
                  <a:schemeClr val="tx1"/>
                </a:solidFill>
                <a:latin typeface="Times New Roman" panose="02020603050405020304" pitchFamily="18" charset="0"/>
              </a:defRPr>
            </a:lvl5pPr>
            <a:lvl6pPr marL="2536825" indent="-230188" defTabSz="939800" eaLnBrk="0" fontAlgn="base" hangingPunct="0">
              <a:spcBef>
                <a:spcPct val="30000"/>
              </a:spcBef>
              <a:spcAft>
                <a:spcPct val="0"/>
              </a:spcAft>
              <a:defRPr sz="1200">
                <a:solidFill>
                  <a:schemeClr val="tx1"/>
                </a:solidFill>
                <a:latin typeface="Times New Roman" panose="02020603050405020304" pitchFamily="18" charset="0"/>
              </a:defRPr>
            </a:lvl6pPr>
            <a:lvl7pPr marL="2994025" indent="-230188" defTabSz="939800" eaLnBrk="0" fontAlgn="base" hangingPunct="0">
              <a:spcBef>
                <a:spcPct val="30000"/>
              </a:spcBef>
              <a:spcAft>
                <a:spcPct val="0"/>
              </a:spcAft>
              <a:defRPr sz="1200">
                <a:solidFill>
                  <a:schemeClr val="tx1"/>
                </a:solidFill>
                <a:latin typeface="Times New Roman" panose="02020603050405020304" pitchFamily="18" charset="0"/>
              </a:defRPr>
            </a:lvl7pPr>
            <a:lvl8pPr marL="3451225" indent="-230188" defTabSz="939800" eaLnBrk="0" fontAlgn="base" hangingPunct="0">
              <a:spcBef>
                <a:spcPct val="30000"/>
              </a:spcBef>
              <a:spcAft>
                <a:spcPct val="0"/>
              </a:spcAft>
              <a:defRPr sz="1200">
                <a:solidFill>
                  <a:schemeClr val="tx1"/>
                </a:solidFill>
                <a:latin typeface="Times New Roman" panose="02020603050405020304" pitchFamily="18" charset="0"/>
              </a:defRPr>
            </a:lvl8pPr>
            <a:lvl9pPr marL="3908425" indent="-230188" defTabSz="9398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9AC48A44-5F3B-4956-95F5-553A3C058B6D}" type="slidenum">
              <a:rPr lang="en-US" altLang="en-US" sz="1300"/>
              <a:pPr eaLnBrk="1" hangingPunct="1">
                <a:spcBef>
                  <a:spcPct val="0"/>
                </a:spcBef>
              </a:pPr>
              <a:t>25</a:t>
            </a:fld>
            <a:endParaRPr lang="en-US" altLang="en-US" sz="1300"/>
          </a:p>
        </p:txBody>
      </p:sp>
      <p:sp>
        <p:nvSpPr>
          <p:cNvPr id="77827" name="Rectangle 2">
            <a:extLst>
              <a:ext uri="{FF2B5EF4-FFF2-40B4-BE49-F238E27FC236}">
                <a16:creationId xmlns:a16="http://schemas.microsoft.com/office/drawing/2014/main" id="{76581D22-0D3B-42E4-8434-A24E0D20773E}"/>
              </a:ext>
            </a:extLst>
          </p:cNvPr>
          <p:cNvSpPr>
            <a:spLocks noGrp="1" noRot="1" noChangeAspect="1" noChangeArrowheads="1" noTextEdit="1"/>
          </p:cNvSpPr>
          <p:nvPr>
            <p:ph type="sldImg"/>
          </p:nvPr>
        </p:nvSpPr>
        <p:spPr>
          <a:ln/>
        </p:spPr>
      </p:sp>
      <p:sp>
        <p:nvSpPr>
          <p:cNvPr id="77828" name="Rectangle 3">
            <a:extLst>
              <a:ext uri="{FF2B5EF4-FFF2-40B4-BE49-F238E27FC236}">
                <a16:creationId xmlns:a16="http://schemas.microsoft.com/office/drawing/2014/main" id="{B9A4B769-894D-4F1C-8285-26CF444EA036}"/>
              </a:ext>
            </a:extLst>
          </p:cNvPr>
          <p:cNvSpPr>
            <a:spLocks noGrp="1" noChangeArrowheads="1"/>
          </p:cNvSpPr>
          <p:nvPr>
            <p:ph type="body" idx="1"/>
          </p:nvPr>
        </p:nvSpPr>
        <p:spPr>
          <a:noFill/>
        </p:spPr>
        <p:txBody>
          <a:bodyPr lIns="91974" tIns="45986" rIns="91974" bIns="45986"/>
          <a:lstStyle/>
          <a:p>
            <a:pPr eaLnBrk="1" hangingPunct="1"/>
            <a:endParaRPr lang="en-US" altLang="en-US"/>
          </a:p>
        </p:txBody>
      </p:sp>
      <p:sp>
        <p:nvSpPr>
          <p:cNvPr id="3" name="Footer Placeholder 2">
            <a:extLst>
              <a:ext uri="{FF2B5EF4-FFF2-40B4-BE49-F238E27FC236}">
                <a16:creationId xmlns:a16="http://schemas.microsoft.com/office/drawing/2014/main" id="{B26850CF-2580-4784-93D3-BFE451619013}"/>
              </a:ext>
            </a:extLst>
          </p:cNvPr>
          <p:cNvSpPr>
            <a:spLocks noGrp="1"/>
          </p:cNvSpPr>
          <p:nvPr>
            <p:ph type="ftr" sz="quarter" idx="4"/>
          </p:nvPr>
        </p:nvSpPr>
        <p:spPr/>
        <p:txBody>
          <a:bodyPr/>
          <a:lstStyle/>
          <a:p>
            <a:pPr>
              <a:defRPr/>
            </a:pPr>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a:extLst>
              <a:ext uri="{FF2B5EF4-FFF2-40B4-BE49-F238E27FC236}">
                <a16:creationId xmlns:a16="http://schemas.microsoft.com/office/drawing/2014/main" id="{E6BCB1E9-4356-4D21-9B83-4F4C984CF600}"/>
              </a:ext>
            </a:extLst>
          </p:cNvPr>
          <p:cNvSpPr>
            <a:spLocks noGrp="1" noChangeArrowheads="1"/>
          </p:cNvSpPr>
          <p:nvPr>
            <p:ph type="sldNum" sz="quarter" idx="5"/>
          </p:nvPr>
        </p:nvSpPr>
        <p:spPr/>
        <p:txBody>
          <a:bodyPr/>
          <a:lstStyle>
            <a:lvl1pPr defTabSz="939800" eaLnBrk="0" hangingPunct="0">
              <a:spcBef>
                <a:spcPct val="30000"/>
              </a:spcBef>
              <a:defRPr sz="1200">
                <a:solidFill>
                  <a:schemeClr val="tx1"/>
                </a:solidFill>
                <a:latin typeface="Times New Roman" panose="02020603050405020304" pitchFamily="18" charset="0"/>
              </a:defRPr>
            </a:lvl1pPr>
            <a:lvl2pPr marL="750888" indent="-287338" defTabSz="939800" eaLnBrk="0" hangingPunct="0">
              <a:spcBef>
                <a:spcPct val="30000"/>
              </a:spcBef>
              <a:defRPr sz="1200">
                <a:solidFill>
                  <a:schemeClr val="tx1"/>
                </a:solidFill>
                <a:latin typeface="Times New Roman" panose="02020603050405020304" pitchFamily="18" charset="0"/>
              </a:defRPr>
            </a:lvl2pPr>
            <a:lvl3pPr marL="1154113" indent="-230188" defTabSz="939800" eaLnBrk="0" hangingPunct="0">
              <a:spcBef>
                <a:spcPct val="30000"/>
              </a:spcBef>
              <a:defRPr sz="1200">
                <a:solidFill>
                  <a:schemeClr val="tx1"/>
                </a:solidFill>
                <a:latin typeface="Times New Roman" panose="02020603050405020304" pitchFamily="18" charset="0"/>
              </a:defRPr>
            </a:lvl3pPr>
            <a:lvl4pPr marL="1616075" indent="-230188" defTabSz="939800" eaLnBrk="0" hangingPunct="0">
              <a:spcBef>
                <a:spcPct val="30000"/>
              </a:spcBef>
              <a:defRPr sz="1200">
                <a:solidFill>
                  <a:schemeClr val="tx1"/>
                </a:solidFill>
                <a:latin typeface="Times New Roman" panose="02020603050405020304" pitchFamily="18" charset="0"/>
              </a:defRPr>
            </a:lvl4pPr>
            <a:lvl5pPr marL="2079625" indent="-230188" defTabSz="939800" eaLnBrk="0" hangingPunct="0">
              <a:spcBef>
                <a:spcPct val="30000"/>
              </a:spcBef>
              <a:defRPr sz="1200">
                <a:solidFill>
                  <a:schemeClr val="tx1"/>
                </a:solidFill>
                <a:latin typeface="Times New Roman" panose="02020603050405020304" pitchFamily="18" charset="0"/>
              </a:defRPr>
            </a:lvl5pPr>
            <a:lvl6pPr marL="2536825" indent="-230188" defTabSz="939800" eaLnBrk="0" fontAlgn="base" hangingPunct="0">
              <a:spcBef>
                <a:spcPct val="30000"/>
              </a:spcBef>
              <a:spcAft>
                <a:spcPct val="0"/>
              </a:spcAft>
              <a:defRPr sz="1200">
                <a:solidFill>
                  <a:schemeClr val="tx1"/>
                </a:solidFill>
                <a:latin typeface="Times New Roman" panose="02020603050405020304" pitchFamily="18" charset="0"/>
              </a:defRPr>
            </a:lvl6pPr>
            <a:lvl7pPr marL="2994025" indent="-230188" defTabSz="939800" eaLnBrk="0" fontAlgn="base" hangingPunct="0">
              <a:spcBef>
                <a:spcPct val="30000"/>
              </a:spcBef>
              <a:spcAft>
                <a:spcPct val="0"/>
              </a:spcAft>
              <a:defRPr sz="1200">
                <a:solidFill>
                  <a:schemeClr val="tx1"/>
                </a:solidFill>
                <a:latin typeface="Times New Roman" panose="02020603050405020304" pitchFamily="18" charset="0"/>
              </a:defRPr>
            </a:lvl7pPr>
            <a:lvl8pPr marL="3451225" indent="-230188" defTabSz="939800" eaLnBrk="0" fontAlgn="base" hangingPunct="0">
              <a:spcBef>
                <a:spcPct val="30000"/>
              </a:spcBef>
              <a:spcAft>
                <a:spcPct val="0"/>
              </a:spcAft>
              <a:defRPr sz="1200">
                <a:solidFill>
                  <a:schemeClr val="tx1"/>
                </a:solidFill>
                <a:latin typeface="Times New Roman" panose="02020603050405020304" pitchFamily="18" charset="0"/>
              </a:defRPr>
            </a:lvl8pPr>
            <a:lvl9pPr marL="3908425" indent="-230188" defTabSz="9398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B7949719-0606-4A48-8B49-A6906FE3CE23}" type="slidenum">
              <a:rPr lang="en-US" altLang="en-US" sz="1300"/>
              <a:pPr eaLnBrk="1" hangingPunct="1">
                <a:spcBef>
                  <a:spcPct val="0"/>
                </a:spcBef>
              </a:pPr>
              <a:t>26</a:t>
            </a:fld>
            <a:endParaRPr lang="en-US" altLang="en-US" sz="1300"/>
          </a:p>
        </p:txBody>
      </p:sp>
      <p:sp>
        <p:nvSpPr>
          <p:cNvPr id="79875" name="Rectangle 2">
            <a:extLst>
              <a:ext uri="{FF2B5EF4-FFF2-40B4-BE49-F238E27FC236}">
                <a16:creationId xmlns:a16="http://schemas.microsoft.com/office/drawing/2014/main" id="{C1719A5F-6524-4F09-AEE1-22B5F5AC303C}"/>
              </a:ext>
            </a:extLst>
          </p:cNvPr>
          <p:cNvSpPr>
            <a:spLocks noGrp="1" noRot="1" noChangeAspect="1" noChangeArrowheads="1" noTextEdit="1"/>
          </p:cNvSpPr>
          <p:nvPr>
            <p:ph type="sldImg"/>
          </p:nvPr>
        </p:nvSpPr>
        <p:spPr>
          <a:ln/>
        </p:spPr>
      </p:sp>
      <p:sp>
        <p:nvSpPr>
          <p:cNvPr id="79876" name="Rectangle 3">
            <a:extLst>
              <a:ext uri="{FF2B5EF4-FFF2-40B4-BE49-F238E27FC236}">
                <a16:creationId xmlns:a16="http://schemas.microsoft.com/office/drawing/2014/main" id="{83349480-0424-4BCB-BEDB-CD9F260F2E9B}"/>
              </a:ext>
            </a:extLst>
          </p:cNvPr>
          <p:cNvSpPr>
            <a:spLocks noGrp="1" noChangeArrowheads="1"/>
          </p:cNvSpPr>
          <p:nvPr>
            <p:ph type="body" idx="1"/>
          </p:nvPr>
        </p:nvSpPr>
        <p:spPr>
          <a:noFill/>
        </p:spPr>
        <p:txBody>
          <a:bodyPr lIns="91974" tIns="45986" rIns="91974" bIns="45986"/>
          <a:lstStyle/>
          <a:p>
            <a:pPr eaLnBrk="1" hangingPunct="1"/>
            <a:endParaRPr lang="en-US" altLang="en-US"/>
          </a:p>
        </p:txBody>
      </p:sp>
      <p:sp>
        <p:nvSpPr>
          <p:cNvPr id="3" name="Footer Placeholder 2">
            <a:extLst>
              <a:ext uri="{FF2B5EF4-FFF2-40B4-BE49-F238E27FC236}">
                <a16:creationId xmlns:a16="http://schemas.microsoft.com/office/drawing/2014/main" id="{63D4BFA8-BE24-4FAB-AF53-32125028CB48}"/>
              </a:ext>
            </a:extLst>
          </p:cNvPr>
          <p:cNvSpPr>
            <a:spLocks noGrp="1"/>
          </p:cNvSpPr>
          <p:nvPr>
            <p:ph type="ftr" sz="quarter" idx="4"/>
          </p:nvPr>
        </p:nvSpPr>
        <p:spPr/>
        <p:txBody>
          <a:bodyPr/>
          <a:lstStyle/>
          <a:p>
            <a:pPr>
              <a:defRPr/>
            </a:pPr>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a:extLst>
              <a:ext uri="{FF2B5EF4-FFF2-40B4-BE49-F238E27FC236}">
                <a16:creationId xmlns:a16="http://schemas.microsoft.com/office/drawing/2014/main" id="{1C7D2B4B-E6C9-4391-9BED-95EC24B4B487}"/>
              </a:ext>
            </a:extLst>
          </p:cNvPr>
          <p:cNvSpPr>
            <a:spLocks noGrp="1" noChangeArrowheads="1"/>
          </p:cNvSpPr>
          <p:nvPr>
            <p:ph type="sldNum" sz="quarter" idx="5"/>
          </p:nvPr>
        </p:nvSpPr>
        <p:spPr/>
        <p:txBody>
          <a:bodyPr/>
          <a:lstStyle>
            <a:lvl1pPr defTabSz="933450" eaLnBrk="0" hangingPunct="0">
              <a:spcBef>
                <a:spcPct val="30000"/>
              </a:spcBef>
              <a:defRPr sz="1200">
                <a:solidFill>
                  <a:schemeClr val="tx1"/>
                </a:solidFill>
                <a:latin typeface="Times New Roman" panose="02020603050405020304" pitchFamily="18" charset="0"/>
              </a:defRPr>
            </a:lvl1pPr>
            <a:lvl2pPr marL="750888" indent="-287338" defTabSz="933450" eaLnBrk="0" hangingPunct="0">
              <a:spcBef>
                <a:spcPct val="30000"/>
              </a:spcBef>
              <a:defRPr sz="1200">
                <a:solidFill>
                  <a:schemeClr val="tx1"/>
                </a:solidFill>
                <a:latin typeface="Times New Roman" panose="02020603050405020304" pitchFamily="18" charset="0"/>
              </a:defRPr>
            </a:lvl2pPr>
            <a:lvl3pPr marL="1154113" indent="-230188" defTabSz="933450" eaLnBrk="0" hangingPunct="0">
              <a:spcBef>
                <a:spcPct val="30000"/>
              </a:spcBef>
              <a:defRPr sz="1200">
                <a:solidFill>
                  <a:schemeClr val="tx1"/>
                </a:solidFill>
                <a:latin typeface="Times New Roman" panose="02020603050405020304" pitchFamily="18" charset="0"/>
              </a:defRPr>
            </a:lvl3pPr>
            <a:lvl4pPr marL="1616075" indent="-230188" defTabSz="933450" eaLnBrk="0" hangingPunct="0">
              <a:spcBef>
                <a:spcPct val="30000"/>
              </a:spcBef>
              <a:defRPr sz="1200">
                <a:solidFill>
                  <a:schemeClr val="tx1"/>
                </a:solidFill>
                <a:latin typeface="Times New Roman" panose="02020603050405020304" pitchFamily="18" charset="0"/>
              </a:defRPr>
            </a:lvl4pPr>
            <a:lvl5pPr marL="2079625" indent="-230188" defTabSz="933450" eaLnBrk="0" hangingPunct="0">
              <a:spcBef>
                <a:spcPct val="30000"/>
              </a:spcBef>
              <a:defRPr sz="1200">
                <a:solidFill>
                  <a:schemeClr val="tx1"/>
                </a:solidFill>
                <a:latin typeface="Times New Roman" panose="02020603050405020304" pitchFamily="18" charset="0"/>
              </a:defRPr>
            </a:lvl5pPr>
            <a:lvl6pPr marL="2536825" indent="-2301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94025" indent="-230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51225" indent="-2301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908425" indent="-2301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937C572F-3638-470D-AA34-33185AF7B22E}" type="slidenum">
              <a:rPr lang="en-US" altLang="en-US" sz="1300"/>
              <a:pPr eaLnBrk="1" hangingPunct="1">
                <a:spcBef>
                  <a:spcPct val="0"/>
                </a:spcBef>
              </a:pPr>
              <a:t>27</a:t>
            </a:fld>
            <a:endParaRPr lang="en-US" altLang="en-US" sz="1300"/>
          </a:p>
        </p:txBody>
      </p:sp>
      <p:sp>
        <p:nvSpPr>
          <p:cNvPr id="81923" name="Rectangle 2">
            <a:extLst>
              <a:ext uri="{FF2B5EF4-FFF2-40B4-BE49-F238E27FC236}">
                <a16:creationId xmlns:a16="http://schemas.microsoft.com/office/drawing/2014/main" id="{3706210A-FAE0-471B-BB9A-9BFA1FDF4F32}"/>
              </a:ext>
            </a:extLst>
          </p:cNvPr>
          <p:cNvSpPr>
            <a:spLocks noGrp="1" noRot="1" noChangeAspect="1" noChangeArrowheads="1" noTextEdit="1"/>
          </p:cNvSpPr>
          <p:nvPr>
            <p:ph type="sldImg"/>
          </p:nvPr>
        </p:nvSpPr>
        <p:spPr>
          <a:ln/>
        </p:spPr>
      </p:sp>
      <p:sp>
        <p:nvSpPr>
          <p:cNvPr id="81924" name="Rectangle 3">
            <a:extLst>
              <a:ext uri="{FF2B5EF4-FFF2-40B4-BE49-F238E27FC236}">
                <a16:creationId xmlns:a16="http://schemas.microsoft.com/office/drawing/2014/main" id="{54945E1F-3752-4627-999F-62104AB55B19}"/>
              </a:ext>
            </a:extLst>
          </p:cNvPr>
          <p:cNvSpPr>
            <a:spLocks noGrp="1" noChangeArrowheads="1"/>
          </p:cNvSpPr>
          <p:nvPr>
            <p:ph type="body" idx="1"/>
          </p:nvPr>
        </p:nvSpPr>
        <p:spPr>
          <a:noFill/>
        </p:spPr>
        <p:txBody>
          <a:bodyPr lIns="91468" tIns="45733" rIns="91468" bIns="45733"/>
          <a:lstStyle/>
          <a:p>
            <a:pPr eaLnBrk="1" hangingPunct="1"/>
            <a:endParaRPr lang="en-US" altLang="en-US"/>
          </a:p>
        </p:txBody>
      </p:sp>
      <p:sp>
        <p:nvSpPr>
          <p:cNvPr id="3" name="Footer Placeholder 2">
            <a:extLst>
              <a:ext uri="{FF2B5EF4-FFF2-40B4-BE49-F238E27FC236}">
                <a16:creationId xmlns:a16="http://schemas.microsoft.com/office/drawing/2014/main" id="{0B207A5A-C6B3-4010-A15D-2C675A9F207A}"/>
              </a:ext>
            </a:extLst>
          </p:cNvPr>
          <p:cNvSpPr>
            <a:spLocks noGrp="1"/>
          </p:cNvSpPr>
          <p:nvPr>
            <p:ph type="ftr" sz="quarter" idx="4"/>
          </p:nvPr>
        </p:nvSpPr>
        <p:spPr/>
        <p:txBody>
          <a:bodyPr/>
          <a:lstStyle/>
          <a:p>
            <a:pPr>
              <a:defRPr/>
            </a:pPr>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a:extLst>
              <a:ext uri="{FF2B5EF4-FFF2-40B4-BE49-F238E27FC236}">
                <a16:creationId xmlns:a16="http://schemas.microsoft.com/office/drawing/2014/main" id="{91D501ED-FDC8-4166-928E-2C70F2459BC6}"/>
              </a:ext>
            </a:extLst>
          </p:cNvPr>
          <p:cNvSpPr>
            <a:spLocks noGrp="1" noChangeArrowheads="1"/>
          </p:cNvSpPr>
          <p:nvPr>
            <p:ph type="sldNum" sz="quarter" idx="5"/>
          </p:nvPr>
        </p:nvSpPr>
        <p:spPr/>
        <p:txBody>
          <a:bodyPr/>
          <a:lstStyle>
            <a:lvl1pPr defTabSz="933450" eaLnBrk="0" hangingPunct="0">
              <a:spcBef>
                <a:spcPct val="30000"/>
              </a:spcBef>
              <a:defRPr sz="1200">
                <a:solidFill>
                  <a:schemeClr val="tx1"/>
                </a:solidFill>
                <a:latin typeface="Times New Roman" panose="02020603050405020304" pitchFamily="18" charset="0"/>
              </a:defRPr>
            </a:lvl1pPr>
            <a:lvl2pPr marL="750888" indent="-287338" defTabSz="933450" eaLnBrk="0" hangingPunct="0">
              <a:spcBef>
                <a:spcPct val="30000"/>
              </a:spcBef>
              <a:defRPr sz="1200">
                <a:solidFill>
                  <a:schemeClr val="tx1"/>
                </a:solidFill>
                <a:latin typeface="Times New Roman" panose="02020603050405020304" pitchFamily="18" charset="0"/>
              </a:defRPr>
            </a:lvl2pPr>
            <a:lvl3pPr marL="1154113" indent="-230188" defTabSz="933450" eaLnBrk="0" hangingPunct="0">
              <a:spcBef>
                <a:spcPct val="30000"/>
              </a:spcBef>
              <a:defRPr sz="1200">
                <a:solidFill>
                  <a:schemeClr val="tx1"/>
                </a:solidFill>
                <a:latin typeface="Times New Roman" panose="02020603050405020304" pitchFamily="18" charset="0"/>
              </a:defRPr>
            </a:lvl3pPr>
            <a:lvl4pPr marL="1616075" indent="-230188" defTabSz="933450" eaLnBrk="0" hangingPunct="0">
              <a:spcBef>
                <a:spcPct val="30000"/>
              </a:spcBef>
              <a:defRPr sz="1200">
                <a:solidFill>
                  <a:schemeClr val="tx1"/>
                </a:solidFill>
                <a:latin typeface="Times New Roman" panose="02020603050405020304" pitchFamily="18" charset="0"/>
              </a:defRPr>
            </a:lvl4pPr>
            <a:lvl5pPr marL="2079625" indent="-230188" defTabSz="933450" eaLnBrk="0" hangingPunct="0">
              <a:spcBef>
                <a:spcPct val="30000"/>
              </a:spcBef>
              <a:defRPr sz="1200">
                <a:solidFill>
                  <a:schemeClr val="tx1"/>
                </a:solidFill>
                <a:latin typeface="Times New Roman" panose="02020603050405020304" pitchFamily="18" charset="0"/>
              </a:defRPr>
            </a:lvl5pPr>
            <a:lvl6pPr marL="2536825" indent="-2301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94025" indent="-230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51225" indent="-2301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908425" indent="-2301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54FD19DF-A9D2-4D53-90D2-A82721F2C47B}" type="slidenum">
              <a:rPr lang="en-US" altLang="en-US" sz="1300"/>
              <a:pPr eaLnBrk="1" hangingPunct="1">
                <a:spcBef>
                  <a:spcPct val="0"/>
                </a:spcBef>
              </a:pPr>
              <a:t>28</a:t>
            </a:fld>
            <a:endParaRPr lang="en-US" altLang="en-US" sz="1300"/>
          </a:p>
        </p:txBody>
      </p:sp>
      <p:sp>
        <p:nvSpPr>
          <p:cNvPr id="80899" name="Rectangle 2">
            <a:extLst>
              <a:ext uri="{FF2B5EF4-FFF2-40B4-BE49-F238E27FC236}">
                <a16:creationId xmlns:a16="http://schemas.microsoft.com/office/drawing/2014/main" id="{8BBF1829-21ED-4004-9DA3-342DC9260824}"/>
              </a:ext>
            </a:extLst>
          </p:cNvPr>
          <p:cNvSpPr>
            <a:spLocks noGrp="1" noRot="1" noChangeAspect="1" noChangeArrowheads="1" noTextEdit="1"/>
          </p:cNvSpPr>
          <p:nvPr>
            <p:ph type="sldImg"/>
          </p:nvPr>
        </p:nvSpPr>
        <p:spPr>
          <a:ln/>
        </p:spPr>
      </p:sp>
      <p:sp>
        <p:nvSpPr>
          <p:cNvPr id="80900" name="Rectangle 3">
            <a:extLst>
              <a:ext uri="{FF2B5EF4-FFF2-40B4-BE49-F238E27FC236}">
                <a16:creationId xmlns:a16="http://schemas.microsoft.com/office/drawing/2014/main" id="{F01B959A-53F5-4251-A95B-4A57141A1D65}"/>
              </a:ext>
            </a:extLst>
          </p:cNvPr>
          <p:cNvSpPr>
            <a:spLocks noGrp="1" noChangeArrowheads="1"/>
          </p:cNvSpPr>
          <p:nvPr>
            <p:ph type="body" idx="1"/>
          </p:nvPr>
        </p:nvSpPr>
        <p:spPr>
          <a:noFill/>
        </p:spPr>
        <p:txBody>
          <a:bodyPr lIns="91479" tIns="45739" rIns="91479" bIns="45739"/>
          <a:lstStyle/>
          <a:p>
            <a:r>
              <a:rPr lang="en-US" altLang="en-US"/>
              <a:t>7:05	</a:t>
            </a:r>
            <a:r>
              <a:rPr lang="en-US" altLang="en-US" b="1"/>
              <a:t>Participation Requirements and Timeline: </a:t>
            </a:r>
            <a:r>
              <a:rPr lang="en-US" altLang="en-US" i="1"/>
              <a:t>Anna Foley</a:t>
            </a:r>
            <a:endParaRPr lang="en-US" altLang="en-US"/>
          </a:p>
          <a:p>
            <a:r>
              <a:rPr lang="en-US" altLang="en-US" b="1" i="1"/>
              <a:t> </a:t>
            </a:r>
            <a:endParaRPr lang="en-US" altLang="en-US"/>
          </a:p>
          <a:p>
            <a:pPr eaLnBrk="1" hangingPunct="1"/>
            <a:endParaRPr lang="en-US" altLang="en-US"/>
          </a:p>
        </p:txBody>
      </p:sp>
      <p:sp>
        <p:nvSpPr>
          <p:cNvPr id="3" name="Footer Placeholder 2">
            <a:extLst>
              <a:ext uri="{FF2B5EF4-FFF2-40B4-BE49-F238E27FC236}">
                <a16:creationId xmlns:a16="http://schemas.microsoft.com/office/drawing/2014/main" id="{D047136A-C92B-4021-BBBC-70F0966FD117}"/>
              </a:ext>
            </a:extLst>
          </p:cNvPr>
          <p:cNvSpPr>
            <a:spLocks noGrp="1"/>
          </p:cNvSpPr>
          <p:nvPr>
            <p:ph type="ftr" sz="quarter" idx="4"/>
          </p:nvPr>
        </p:nvSpPr>
        <p:spPr/>
        <p:txBody>
          <a:bodyPr/>
          <a:lstStyle/>
          <a:p>
            <a:pPr>
              <a:defRPr/>
            </a:pPr>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a:extLst>
              <a:ext uri="{FF2B5EF4-FFF2-40B4-BE49-F238E27FC236}">
                <a16:creationId xmlns:a16="http://schemas.microsoft.com/office/drawing/2014/main" id="{9C26A3F5-6E56-4CB8-9E6D-AFDBBAF880AB}"/>
              </a:ext>
            </a:extLst>
          </p:cNvPr>
          <p:cNvSpPr>
            <a:spLocks noGrp="1" noChangeArrowheads="1"/>
          </p:cNvSpPr>
          <p:nvPr>
            <p:ph type="sldNum" sz="quarter" idx="5"/>
          </p:nvPr>
        </p:nvSpPr>
        <p:spPr/>
        <p:txBody>
          <a:bodyPr/>
          <a:lstStyle>
            <a:lvl1pPr defTabSz="966788" eaLnBrk="0" hangingPunct="0">
              <a:spcBef>
                <a:spcPct val="30000"/>
              </a:spcBef>
              <a:defRPr sz="1200">
                <a:solidFill>
                  <a:schemeClr val="tx1"/>
                </a:solidFill>
                <a:latin typeface="Times New Roman" panose="02020603050405020304" pitchFamily="18" charset="0"/>
              </a:defRPr>
            </a:lvl1pPr>
            <a:lvl2pPr marL="777875" indent="-298450" defTabSz="966788" eaLnBrk="0" hangingPunct="0">
              <a:spcBef>
                <a:spcPct val="30000"/>
              </a:spcBef>
              <a:defRPr sz="1200">
                <a:solidFill>
                  <a:schemeClr val="tx1"/>
                </a:solidFill>
                <a:latin typeface="Times New Roman" panose="02020603050405020304" pitchFamily="18" charset="0"/>
              </a:defRPr>
            </a:lvl2pPr>
            <a:lvl3pPr marL="1195388" indent="-238125" defTabSz="966788" eaLnBrk="0" hangingPunct="0">
              <a:spcBef>
                <a:spcPct val="30000"/>
              </a:spcBef>
              <a:defRPr sz="1200">
                <a:solidFill>
                  <a:schemeClr val="tx1"/>
                </a:solidFill>
                <a:latin typeface="Times New Roman" panose="02020603050405020304" pitchFamily="18" charset="0"/>
              </a:defRPr>
            </a:lvl3pPr>
            <a:lvl4pPr marL="1674813" indent="-238125" defTabSz="966788" eaLnBrk="0" hangingPunct="0">
              <a:spcBef>
                <a:spcPct val="30000"/>
              </a:spcBef>
              <a:defRPr sz="1200">
                <a:solidFill>
                  <a:schemeClr val="tx1"/>
                </a:solidFill>
                <a:latin typeface="Times New Roman" panose="02020603050405020304" pitchFamily="18" charset="0"/>
              </a:defRPr>
            </a:lvl4pPr>
            <a:lvl5pPr marL="2154238" indent="-238125" defTabSz="966788" eaLnBrk="0" hangingPunct="0">
              <a:spcBef>
                <a:spcPct val="30000"/>
              </a:spcBef>
              <a:defRPr sz="1200">
                <a:solidFill>
                  <a:schemeClr val="tx1"/>
                </a:solidFill>
                <a:latin typeface="Times New Roman" panose="02020603050405020304" pitchFamily="18" charset="0"/>
              </a:defRPr>
            </a:lvl5pPr>
            <a:lvl6pPr marL="2611438" indent="-238125" defTabSz="966788" eaLnBrk="0" fontAlgn="base" hangingPunct="0">
              <a:spcBef>
                <a:spcPct val="30000"/>
              </a:spcBef>
              <a:spcAft>
                <a:spcPct val="0"/>
              </a:spcAft>
              <a:defRPr sz="1200">
                <a:solidFill>
                  <a:schemeClr val="tx1"/>
                </a:solidFill>
                <a:latin typeface="Times New Roman" panose="02020603050405020304" pitchFamily="18" charset="0"/>
              </a:defRPr>
            </a:lvl6pPr>
            <a:lvl7pPr marL="3068638" indent="-238125" defTabSz="966788" eaLnBrk="0" fontAlgn="base" hangingPunct="0">
              <a:spcBef>
                <a:spcPct val="30000"/>
              </a:spcBef>
              <a:spcAft>
                <a:spcPct val="0"/>
              </a:spcAft>
              <a:defRPr sz="1200">
                <a:solidFill>
                  <a:schemeClr val="tx1"/>
                </a:solidFill>
                <a:latin typeface="Times New Roman" panose="02020603050405020304" pitchFamily="18" charset="0"/>
              </a:defRPr>
            </a:lvl7pPr>
            <a:lvl8pPr marL="3525838" indent="-238125" defTabSz="966788" eaLnBrk="0" fontAlgn="base" hangingPunct="0">
              <a:spcBef>
                <a:spcPct val="30000"/>
              </a:spcBef>
              <a:spcAft>
                <a:spcPct val="0"/>
              </a:spcAft>
              <a:defRPr sz="1200">
                <a:solidFill>
                  <a:schemeClr val="tx1"/>
                </a:solidFill>
                <a:latin typeface="Times New Roman" panose="02020603050405020304" pitchFamily="18" charset="0"/>
              </a:defRPr>
            </a:lvl8pPr>
            <a:lvl9pPr marL="3983038" indent="-238125" defTabSz="966788"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DB4753F3-F676-4AC5-A5F7-A425F6EFA760}" type="slidenum">
              <a:rPr lang="en-US" altLang="en-US" sz="1300"/>
              <a:pPr eaLnBrk="1" hangingPunct="1">
                <a:spcBef>
                  <a:spcPct val="0"/>
                </a:spcBef>
              </a:pPr>
              <a:t>29</a:t>
            </a:fld>
            <a:endParaRPr lang="en-US" altLang="en-US" sz="1300"/>
          </a:p>
        </p:txBody>
      </p:sp>
      <p:sp>
        <p:nvSpPr>
          <p:cNvPr id="101379" name="Rectangle 2">
            <a:extLst>
              <a:ext uri="{FF2B5EF4-FFF2-40B4-BE49-F238E27FC236}">
                <a16:creationId xmlns:a16="http://schemas.microsoft.com/office/drawing/2014/main" id="{7EE4E778-CC33-4A2A-9B32-72FE3BCDB94C}"/>
              </a:ext>
            </a:extLst>
          </p:cNvPr>
          <p:cNvSpPr>
            <a:spLocks noGrp="1" noRot="1" noChangeAspect="1" noChangeArrowheads="1" noTextEdit="1"/>
          </p:cNvSpPr>
          <p:nvPr>
            <p:ph type="sldImg"/>
          </p:nvPr>
        </p:nvSpPr>
        <p:spPr>
          <a:ln/>
        </p:spPr>
      </p:sp>
      <p:sp>
        <p:nvSpPr>
          <p:cNvPr id="101380" name="Rectangle 3">
            <a:extLst>
              <a:ext uri="{FF2B5EF4-FFF2-40B4-BE49-F238E27FC236}">
                <a16:creationId xmlns:a16="http://schemas.microsoft.com/office/drawing/2014/main" id="{218E971D-7D81-4F89-ACA1-DBB58B889ACA}"/>
              </a:ext>
            </a:extLst>
          </p:cNvPr>
          <p:cNvSpPr>
            <a:spLocks noGrp="1" noChangeArrowheads="1"/>
          </p:cNvSpPr>
          <p:nvPr>
            <p:ph type="body" idx="1"/>
          </p:nvPr>
        </p:nvSpPr>
        <p:spPr>
          <a:noFill/>
        </p:spPr>
        <p:txBody>
          <a:bodyPr lIns="94746" tIns="47372" rIns="94746" bIns="47372"/>
          <a:lstStyle/>
          <a:p>
            <a:pPr eaLnBrk="1" hangingPunct="1"/>
            <a:endParaRPr lang="en-US" altLang="en-US"/>
          </a:p>
        </p:txBody>
      </p:sp>
      <p:sp>
        <p:nvSpPr>
          <p:cNvPr id="2" name="Footer Placeholder 1">
            <a:extLst>
              <a:ext uri="{FF2B5EF4-FFF2-40B4-BE49-F238E27FC236}">
                <a16:creationId xmlns:a16="http://schemas.microsoft.com/office/drawing/2014/main" id="{42298A8B-4E91-460D-9F77-9B0FFADD4CFB}"/>
              </a:ext>
            </a:extLst>
          </p:cNvPr>
          <p:cNvSpPr>
            <a:spLocks noGrp="1"/>
          </p:cNvSpPr>
          <p:nvPr>
            <p:ph type="ftr" sz="quarter" idx="4"/>
          </p:nvPr>
        </p:nvSpPr>
        <p:spPr/>
        <p:txBody>
          <a:bodyPr/>
          <a:lstStyle/>
          <a:p>
            <a:pPr>
              <a:defRPr/>
            </a:pPr>
            <a:r>
              <a:rPr lang="en-US"/>
              <a:t>Kickoff Meeting - December 10, 2018</a:t>
            </a:r>
          </a:p>
        </p:txBody>
      </p:sp>
    </p:spTree>
    <p:extLst>
      <p:ext uri="{BB962C8B-B14F-4D97-AF65-F5344CB8AC3E}">
        <p14:creationId xmlns:p14="http://schemas.microsoft.com/office/powerpoint/2010/main" val="32974785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DBAB6A9A-AEAB-4A06-8668-97911A37B010}"/>
              </a:ext>
            </a:extLst>
          </p:cNvPr>
          <p:cNvSpPr>
            <a:spLocks noGrp="1" noRot="1" noChangeAspect="1" noTextEdit="1"/>
          </p:cNvSpPr>
          <p:nvPr>
            <p:ph type="sldImg"/>
          </p:nvPr>
        </p:nvSpPr>
        <p:spPr>
          <a:ln/>
        </p:spPr>
      </p:sp>
      <p:sp>
        <p:nvSpPr>
          <p:cNvPr id="55299" name="Notes Placeholder 2">
            <a:extLst>
              <a:ext uri="{FF2B5EF4-FFF2-40B4-BE49-F238E27FC236}">
                <a16:creationId xmlns:a16="http://schemas.microsoft.com/office/drawing/2014/main" id="{139DAB7B-E9F8-4C0B-8456-62F06E53C1F3}"/>
              </a:ext>
            </a:extLst>
          </p:cNvPr>
          <p:cNvSpPr>
            <a:spLocks noGrp="1"/>
          </p:cNvSpPr>
          <p:nvPr>
            <p:ph type="body" idx="1"/>
          </p:nvPr>
        </p:nvSpPr>
        <p:spPr>
          <a:noFill/>
        </p:spPr>
        <p:txBody>
          <a:bodyPr/>
          <a:lstStyle/>
          <a:p>
            <a:endParaRPr lang="en-US" altLang="en-US"/>
          </a:p>
        </p:txBody>
      </p:sp>
      <p:sp>
        <p:nvSpPr>
          <p:cNvPr id="56324" name="Slide Number Placeholder 3">
            <a:extLst>
              <a:ext uri="{FF2B5EF4-FFF2-40B4-BE49-F238E27FC236}">
                <a16:creationId xmlns:a16="http://schemas.microsoft.com/office/drawing/2014/main" id="{E4567236-6CF7-4763-9D11-C10D2EBB013C}"/>
              </a:ext>
            </a:extLst>
          </p:cNvPr>
          <p:cNvSpPr>
            <a:spLocks noGrp="1"/>
          </p:cNvSpPr>
          <p:nvPr>
            <p:ph type="sldNum" sz="quarter" idx="5"/>
          </p:nvPr>
        </p:nvSpPr>
        <p:spPr/>
        <p:txBody>
          <a:bodyPr/>
          <a:lstStyle>
            <a:lvl1pPr defTabSz="969963" eaLnBrk="0" hangingPunct="0">
              <a:spcBef>
                <a:spcPct val="30000"/>
              </a:spcBef>
              <a:defRPr sz="1200">
                <a:solidFill>
                  <a:schemeClr val="tx1"/>
                </a:solidFill>
                <a:latin typeface="Times New Roman" panose="02020603050405020304" pitchFamily="18" charset="0"/>
              </a:defRPr>
            </a:lvl1pPr>
            <a:lvl2pPr marL="777875" indent="-298450" defTabSz="969963" eaLnBrk="0" hangingPunct="0">
              <a:spcBef>
                <a:spcPct val="30000"/>
              </a:spcBef>
              <a:defRPr sz="1200">
                <a:solidFill>
                  <a:schemeClr val="tx1"/>
                </a:solidFill>
                <a:latin typeface="Times New Roman" panose="02020603050405020304" pitchFamily="18" charset="0"/>
              </a:defRPr>
            </a:lvl2pPr>
            <a:lvl3pPr marL="1195388" indent="-238125" defTabSz="969963" eaLnBrk="0" hangingPunct="0">
              <a:spcBef>
                <a:spcPct val="30000"/>
              </a:spcBef>
              <a:defRPr sz="1200">
                <a:solidFill>
                  <a:schemeClr val="tx1"/>
                </a:solidFill>
                <a:latin typeface="Times New Roman" panose="02020603050405020304" pitchFamily="18" charset="0"/>
              </a:defRPr>
            </a:lvl3pPr>
            <a:lvl4pPr marL="1674813" indent="-238125" defTabSz="969963" eaLnBrk="0" hangingPunct="0">
              <a:spcBef>
                <a:spcPct val="30000"/>
              </a:spcBef>
              <a:defRPr sz="1200">
                <a:solidFill>
                  <a:schemeClr val="tx1"/>
                </a:solidFill>
                <a:latin typeface="Times New Roman" panose="02020603050405020304" pitchFamily="18" charset="0"/>
              </a:defRPr>
            </a:lvl4pPr>
            <a:lvl5pPr marL="2154238" indent="-238125" defTabSz="969963" eaLnBrk="0" hangingPunct="0">
              <a:spcBef>
                <a:spcPct val="30000"/>
              </a:spcBef>
              <a:defRPr sz="1200">
                <a:solidFill>
                  <a:schemeClr val="tx1"/>
                </a:solidFill>
                <a:latin typeface="Times New Roman" panose="02020603050405020304" pitchFamily="18" charset="0"/>
              </a:defRPr>
            </a:lvl5pPr>
            <a:lvl6pPr marL="2611438" indent="-238125" defTabSz="969963" eaLnBrk="0" fontAlgn="base" hangingPunct="0">
              <a:spcBef>
                <a:spcPct val="30000"/>
              </a:spcBef>
              <a:spcAft>
                <a:spcPct val="0"/>
              </a:spcAft>
              <a:defRPr sz="1200">
                <a:solidFill>
                  <a:schemeClr val="tx1"/>
                </a:solidFill>
                <a:latin typeface="Times New Roman" panose="02020603050405020304" pitchFamily="18" charset="0"/>
              </a:defRPr>
            </a:lvl6pPr>
            <a:lvl7pPr marL="3068638" indent="-238125" defTabSz="969963" eaLnBrk="0" fontAlgn="base" hangingPunct="0">
              <a:spcBef>
                <a:spcPct val="30000"/>
              </a:spcBef>
              <a:spcAft>
                <a:spcPct val="0"/>
              </a:spcAft>
              <a:defRPr sz="1200">
                <a:solidFill>
                  <a:schemeClr val="tx1"/>
                </a:solidFill>
                <a:latin typeface="Times New Roman" panose="02020603050405020304" pitchFamily="18" charset="0"/>
              </a:defRPr>
            </a:lvl7pPr>
            <a:lvl8pPr marL="3525838" indent="-238125" defTabSz="969963" eaLnBrk="0" fontAlgn="base" hangingPunct="0">
              <a:spcBef>
                <a:spcPct val="30000"/>
              </a:spcBef>
              <a:spcAft>
                <a:spcPct val="0"/>
              </a:spcAft>
              <a:defRPr sz="1200">
                <a:solidFill>
                  <a:schemeClr val="tx1"/>
                </a:solidFill>
                <a:latin typeface="Times New Roman" panose="02020603050405020304" pitchFamily="18" charset="0"/>
              </a:defRPr>
            </a:lvl8pPr>
            <a:lvl9pPr marL="3983038" indent="-238125" defTabSz="969963"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E6F0F04D-ADA7-44E9-B3CF-61B7F6AEB22C}" type="slidenum">
              <a:rPr lang="en-US" altLang="en-US" sz="1300"/>
              <a:pPr eaLnBrk="1" hangingPunct="1">
                <a:spcBef>
                  <a:spcPct val="0"/>
                </a:spcBef>
              </a:pPr>
              <a:t>3</a:t>
            </a:fld>
            <a:endParaRPr lang="en-US" altLang="en-US" sz="1300"/>
          </a:p>
        </p:txBody>
      </p:sp>
      <p:sp>
        <p:nvSpPr>
          <p:cNvPr id="2" name="Footer Placeholder 1">
            <a:extLst>
              <a:ext uri="{FF2B5EF4-FFF2-40B4-BE49-F238E27FC236}">
                <a16:creationId xmlns:a16="http://schemas.microsoft.com/office/drawing/2014/main" id="{B710AD2D-85FF-4BB7-90E2-B59DAA478792}"/>
              </a:ext>
            </a:extLst>
          </p:cNvPr>
          <p:cNvSpPr>
            <a:spLocks noGrp="1"/>
          </p:cNvSpPr>
          <p:nvPr>
            <p:ph type="ftr" sz="quarter" idx="4"/>
          </p:nvPr>
        </p:nvSpPr>
        <p:spPr/>
        <p:txBody>
          <a:bodyPr/>
          <a:lstStyle/>
          <a:p>
            <a:pPr>
              <a:defRPr/>
            </a:pPr>
            <a:r>
              <a:rPr lang="en-US"/>
              <a:t>Kickoff Meeting - December 10, 2018</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a:extLst>
              <a:ext uri="{FF2B5EF4-FFF2-40B4-BE49-F238E27FC236}">
                <a16:creationId xmlns:a16="http://schemas.microsoft.com/office/drawing/2014/main" id="{9C26A3F5-6E56-4CB8-9E6D-AFDBBAF880AB}"/>
              </a:ext>
            </a:extLst>
          </p:cNvPr>
          <p:cNvSpPr>
            <a:spLocks noGrp="1" noChangeArrowheads="1"/>
          </p:cNvSpPr>
          <p:nvPr>
            <p:ph type="sldNum" sz="quarter" idx="5"/>
          </p:nvPr>
        </p:nvSpPr>
        <p:spPr/>
        <p:txBody>
          <a:bodyPr/>
          <a:lstStyle>
            <a:lvl1pPr defTabSz="966788" eaLnBrk="0" hangingPunct="0">
              <a:spcBef>
                <a:spcPct val="30000"/>
              </a:spcBef>
              <a:defRPr sz="1200">
                <a:solidFill>
                  <a:schemeClr val="tx1"/>
                </a:solidFill>
                <a:latin typeface="Times New Roman" panose="02020603050405020304" pitchFamily="18" charset="0"/>
              </a:defRPr>
            </a:lvl1pPr>
            <a:lvl2pPr marL="777875" indent="-298450" defTabSz="966788" eaLnBrk="0" hangingPunct="0">
              <a:spcBef>
                <a:spcPct val="30000"/>
              </a:spcBef>
              <a:defRPr sz="1200">
                <a:solidFill>
                  <a:schemeClr val="tx1"/>
                </a:solidFill>
                <a:latin typeface="Times New Roman" panose="02020603050405020304" pitchFamily="18" charset="0"/>
              </a:defRPr>
            </a:lvl2pPr>
            <a:lvl3pPr marL="1195388" indent="-238125" defTabSz="966788" eaLnBrk="0" hangingPunct="0">
              <a:spcBef>
                <a:spcPct val="30000"/>
              </a:spcBef>
              <a:defRPr sz="1200">
                <a:solidFill>
                  <a:schemeClr val="tx1"/>
                </a:solidFill>
                <a:latin typeface="Times New Roman" panose="02020603050405020304" pitchFamily="18" charset="0"/>
              </a:defRPr>
            </a:lvl3pPr>
            <a:lvl4pPr marL="1674813" indent="-238125" defTabSz="966788" eaLnBrk="0" hangingPunct="0">
              <a:spcBef>
                <a:spcPct val="30000"/>
              </a:spcBef>
              <a:defRPr sz="1200">
                <a:solidFill>
                  <a:schemeClr val="tx1"/>
                </a:solidFill>
                <a:latin typeface="Times New Roman" panose="02020603050405020304" pitchFamily="18" charset="0"/>
              </a:defRPr>
            </a:lvl4pPr>
            <a:lvl5pPr marL="2154238" indent="-238125" defTabSz="966788" eaLnBrk="0" hangingPunct="0">
              <a:spcBef>
                <a:spcPct val="30000"/>
              </a:spcBef>
              <a:defRPr sz="1200">
                <a:solidFill>
                  <a:schemeClr val="tx1"/>
                </a:solidFill>
                <a:latin typeface="Times New Roman" panose="02020603050405020304" pitchFamily="18" charset="0"/>
              </a:defRPr>
            </a:lvl5pPr>
            <a:lvl6pPr marL="2611438" indent="-238125" defTabSz="966788" eaLnBrk="0" fontAlgn="base" hangingPunct="0">
              <a:spcBef>
                <a:spcPct val="30000"/>
              </a:spcBef>
              <a:spcAft>
                <a:spcPct val="0"/>
              </a:spcAft>
              <a:defRPr sz="1200">
                <a:solidFill>
                  <a:schemeClr val="tx1"/>
                </a:solidFill>
                <a:latin typeface="Times New Roman" panose="02020603050405020304" pitchFamily="18" charset="0"/>
              </a:defRPr>
            </a:lvl6pPr>
            <a:lvl7pPr marL="3068638" indent="-238125" defTabSz="966788" eaLnBrk="0" fontAlgn="base" hangingPunct="0">
              <a:spcBef>
                <a:spcPct val="30000"/>
              </a:spcBef>
              <a:spcAft>
                <a:spcPct val="0"/>
              </a:spcAft>
              <a:defRPr sz="1200">
                <a:solidFill>
                  <a:schemeClr val="tx1"/>
                </a:solidFill>
                <a:latin typeface="Times New Roman" panose="02020603050405020304" pitchFamily="18" charset="0"/>
              </a:defRPr>
            </a:lvl7pPr>
            <a:lvl8pPr marL="3525838" indent="-238125" defTabSz="966788" eaLnBrk="0" fontAlgn="base" hangingPunct="0">
              <a:spcBef>
                <a:spcPct val="30000"/>
              </a:spcBef>
              <a:spcAft>
                <a:spcPct val="0"/>
              </a:spcAft>
              <a:defRPr sz="1200">
                <a:solidFill>
                  <a:schemeClr val="tx1"/>
                </a:solidFill>
                <a:latin typeface="Times New Roman" panose="02020603050405020304" pitchFamily="18" charset="0"/>
              </a:defRPr>
            </a:lvl8pPr>
            <a:lvl9pPr marL="3983038" indent="-238125" defTabSz="966788"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DB4753F3-F676-4AC5-A5F7-A425F6EFA760}" type="slidenum">
              <a:rPr lang="en-US" altLang="en-US" sz="1300"/>
              <a:pPr eaLnBrk="1" hangingPunct="1">
                <a:spcBef>
                  <a:spcPct val="0"/>
                </a:spcBef>
              </a:pPr>
              <a:t>30</a:t>
            </a:fld>
            <a:endParaRPr lang="en-US" altLang="en-US" sz="1300"/>
          </a:p>
        </p:txBody>
      </p:sp>
      <p:sp>
        <p:nvSpPr>
          <p:cNvPr id="101379" name="Rectangle 2">
            <a:extLst>
              <a:ext uri="{FF2B5EF4-FFF2-40B4-BE49-F238E27FC236}">
                <a16:creationId xmlns:a16="http://schemas.microsoft.com/office/drawing/2014/main" id="{7EE4E778-CC33-4A2A-9B32-72FE3BCDB94C}"/>
              </a:ext>
            </a:extLst>
          </p:cNvPr>
          <p:cNvSpPr>
            <a:spLocks noGrp="1" noRot="1" noChangeAspect="1" noChangeArrowheads="1" noTextEdit="1"/>
          </p:cNvSpPr>
          <p:nvPr>
            <p:ph type="sldImg"/>
          </p:nvPr>
        </p:nvSpPr>
        <p:spPr>
          <a:ln/>
        </p:spPr>
      </p:sp>
      <p:sp>
        <p:nvSpPr>
          <p:cNvPr id="101380" name="Rectangle 3">
            <a:extLst>
              <a:ext uri="{FF2B5EF4-FFF2-40B4-BE49-F238E27FC236}">
                <a16:creationId xmlns:a16="http://schemas.microsoft.com/office/drawing/2014/main" id="{218E971D-7D81-4F89-ACA1-DBB58B889ACA}"/>
              </a:ext>
            </a:extLst>
          </p:cNvPr>
          <p:cNvSpPr>
            <a:spLocks noGrp="1" noChangeArrowheads="1"/>
          </p:cNvSpPr>
          <p:nvPr>
            <p:ph type="body" idx="1"/>
          </p:nvPr>
        </p:nvSpPr>
        <p:spPr>
          <a:noFill/>
        </p:spPr>
        <p:txBody>
          <a:bodyPr lIns="94746" tIns="47372" rIns="94746" bIns="47372"/>
          <a:lstStyle/>
          <a:p>
            <a:pPr eaLnBrk="1" hangingPunct="1"/>
            <a:endParaRPr lang="en-US" altLang="en-US"/>
          </a:p>
        </p:txBody>
      </p:sp>
      <p:sp>
        <p:nvSpPr>
          <p:cNvPr id="2" name="Footer Placeholder 1">
            <a:extLst>
              <a:ext uri="{FF2B5EF4-FFF2-40B4-BE49-F238E27FC236}">
                <a16:creationId xmlns:a16="http://schemas.microsoft.com/office/drawing/2014/main" id="{42298A8B-4E91-460D-9F77-9B0FFADD4CFB}"/>
              </a:ext>
            </a:extLst>
          </p:cNvPr>
          <p:cNvSpPr>
            <a:spLocks noGrp="1"/>
          </p:cNvSpPr>
          <p:nvPr>
            <p:ph type="ftr" sz="quarter" idx="4"/>
          </p:nvPr>
        </p:nvSpPr>
        <p:spPr/>
        <p:txBody>
          <a:bodyPr/>
          <a:lstStyle/>
          <a:p>
            <a:pPr>
              <a:defRPr/>
            </a:pPr>
            <a:r>
              <a:rPr lang="en-US"/>
              <a:t>Kickoff Meeting - December 10, 2018</a:t>
            </a:r>
          </a:p>
        </p:txBody>
      </p:sp>
    </p:spTree>
    <p:extLst>
      <p:ext uri="{BB962C8B-B14F-4D97-AF65-F5344CB8AC3E}">
        <p14:creationId xmlns:p14="http://schemas.microsoft.com/office/powerpoint/2010/main" val="32425673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a:extLst>
              <a:ext uri="{FF2B5EF4-FFF2-40B4-BE49-F238E27FC236}">
                <a16:creationId xmlns:a16="http://schemas.microsoft.com/office/drawing/2014/main" id="{DF3957F1-5064-4823-A299-A54AC8A4692D}"/>
              </a:ext>
            </a:extLst>
          </p:cNvPr>
          <p:cNvSpPr>
            <a:spLocks noGrp="1" noChangeArrowheads="1"/>
          </p:cNvSpPr>
          <p:nvPr>
            <p:ph type="sldNum" sz="quarter" idx="5"/>
          </p:nvPr>
        </p:nvSpPr>
        <p:spPr/>
        <p:txBody>
          <a:bodyPr/>
          <a:lstStyle>
            <a:lvl1pPr defTabSz="966788" eaLnBrk="0" hangingPunct="0">
              <a:spcBef>
                <a:spcPct val="30000"/>
              </a:spcBef>
              <a:defRPr sz="1200">
                <a:solidFill>
                  <a:schemeClr val="tx1"/>
                </a:solidFill>
                <a:latin typeface="Times New Roman" panose="02020603050405020304" pitchFamily="18" charset="0"/>
              </a:defRPr>
            </a:lvl1pPr>
            <a:lvl2pPr marL="777875" indent="-298450" defTabSz="966788" eaLnBrk="0" hangingPunct="0">
              <a:spcBef>
                <a:spcPct val="30000"/>
              </a:spcBef>
              <a:defRPr sz="1200">
                <a:solidFill>
                  <a:schemeClr val="tx1"/>
                </a:solidFill>
                <a:latin typeface="Times New Roman" panose="02020603050405020304" pitchFamily="18" charset="0"/>
              </a:defRPr>
            </a:lvl2pPr>
            <a:lvl3pPr marL="1195388" indent="-238125" defTabSz="966788" eaLnBrk="0" hangingPunct="0">
              <a:spcBef>
                <a:spcPct val="30000"/>
              </a:spcBef>
              <a:defRPr sz="1200">
                <a:solidFill>
                  <a:schemeClr val="tx1"/>
                </a:solidFill>
                <a:latin typeface="Times New Roman" panose="02020603050405020304" pitchFamily="18" charset="0"/>
              </a:defRPr>
            </a:lvl3pPr>
            <a:lvl4pPr marL="1674813" indent="-238125" defTabSz="966788" eaLnBrk="0" hangingPunct="0">
              <a:spcBef>
                <a:spcPct val="30000"/>
              </a:spcBef>
              <a:defRPr sz="1200">
                <a:solidFill>
                  <a:schemeClr val="tx1"/>
                </a:solidFill>
                <a:latin typeface="Times New Roman" panose="02020603050405020304" pitchFamily="18" charset="0"/>
              </a:defRPr>
            </a:lvl4pPr>
            <a:lvl5pPr marL="2154238" indent="-238125" defTabSz="966788" eaLnBrk="0" hangingPunct="0">
              <a:spcBef>
                <a:spcPct val="30000"/>
              </a:spcBef>
              <a:defRPr sz="1200">
                <a:solidFill>
                  <a:schemeClr val="tx1"/>
                </a:solidFill>
                <a:latin typeface="Times New Roman" panose="02020603050405020304" pitchFamily="18" charset="0"/>
              </a:defRPr>
            </a:lvl5pPr>
            <a:lvl6pPr marL="2611438" indent="-238125" defTabSz="966788" eaLnBrk="0" fontAlgn="base" hangingPunct="0">
              <a:spcBef>
                <a:spcPct val="30000"/>
              </a:spcBef>
              <a:spcAft>
                <a:spcPct val="0"/>
              </a:spcAft>
              <a:defRPr sz="1200">
                <a:solidFill>
                  <a:schemeClr val="tx1"/>
                </a:solidFill>
                <a:latin typeface="Times New Roman" panose="02020603050405020304" pitchFamily="18" charset="0"/>
              </a:defRPr>
            </a:lvl6pPr>
            <a:lvl7pPr marL="3068638" indent="-238125" defTabSz="966788" eaLnBrk="0" fontAlgn="base" hangingPunct="0">
              <a:spcBef>
                <a:spcPct val="30000"/>
              </a:spcBef>
              <a:spcAft>
                <a:spcPct val="0"/>
              </a:spcAft>
              <a:defRPr sz="1200">
                <a:solidFill>
                  <a:schemeClr val="tx1"/>
                </a:solidFill>
                <a:latin typeface="Times New Roman" panose="02020603050405020304" pitchFamily="18" charset="0"/>
              </a:defRPr>
            </a:lvl7pPr>
            <a:lvl8pPr marL="3525838" indent="-238125" defTabSz="966788" eaLnBrk="0" fontAlgn="base" hangingPunct="0">
              <a:spcBef>
                <a:spcPct val="30000"/>
              </a:spcBef>
              <a:spcAft>
                <a:spcPct val="0"/>
              </a:spcAft>
              <a:defRPr sz="1200">
                <a:solidFill>
                  <a:schemeClr val="tx1"/>
                </a:solidFill>
                <a:latin typeface="Times New Roman" panose="02020603050405020304" pitchFamily="18" charset="0"/>
              </a:defRPr>
            </a:lvl8pPr>
            <a:lvl9pPr marL="3983038" indent="-238125" defTabSz="966788"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E7C185CC-3B5E-41B1-AFE7-FEC635569AA4}" type="slidenum">
              <a:rPr lang="en-US" altLang="en-US" sz="1300"/>
              <a:pPr eaLnBrk="1" hangingPunct="1">
                <a:spcBef>
                  <a:spcPct val="0"/>
                </a:spcBef>
              </a:pPr>
              <a:t>31</a:t>
            </a:fld>
            <a:endParaRPr lang="en-US" altLang="en-US" sz="1300"/>
          </a:p>
        </p:txBody>
      </p:sp>
      <p:sp>
        <p:nvSpPr>
          <p:cNvPr id="97283" name="Rectangle 2">
            <a:extLst>
              <a:ext uri="{FF2B5EF4-FFF2-40B4-BE49-F238E27FC236}">
                <a16:creationId xmlns:a16="http://schemas.microsoft.com/office/drawing/2014/main" id="{BD3812FA-7C24-4823-8FE6-22B96BD98638}"/>
              </a:ext>
            </a:extLst>
          </p:cNvPr>
          <p:cNvSpPr>
            <a:spLocks noGrp="1" noRot="1" noChangeAspect="1" noChangeArrowheads="1" noTextEdit="1"/>
          </p:cNvSpPr>
          <p:nvPr>
            <p:ph type="sldImg"/>
          </p:nvPr>
        </p:nvSpPr>
        <p:spPr>
          <a:ln/>
        </p:spPr>
      </p:sp>
      <p:sp>
        <p:nvSpPr>
          <p:cNvPr id="97284" name="Rectangle 3">
            <a:extLst>
              <a:ext uri="{FF2B5EF4-FFF2-40B4-BE49-F238E27FC236}">
                <a16:creationId xmlns:a16="http://schemas.microsoft.com/office/drawing/2014/main" id="{15F81B46-7F4C-4335-8B89-82498ACC45E9}"/>
              </a:ext>
            </a:extLst>
          </p:cNvPr>
          <p:cNvSpPr>
            <a:spLocks noGrp="1" noChangeArrowheads="1"/>
          </p:cNvSpPr>
          <p:nvPr>
            <p:ph type="body" idx="1"/>
          </p:nvPr>
        </p:nvSpPr>
        <p:spPr>
          <a:noFill/>
        </p:spPr>
        <p:txBody>
          <a:bodyPr lIns="94758" tIns="47378" rIns="94758" bIns="47378"/>
          <a:lstStyle/>
          <a:p>
            <a:pPr eaLnBrk="1" hangingPunct="1"/>
            <a:endParaRPr lang="en-US" altLang="en-US"/>
          </a:p>
        </p:txBody>
      </p:sp>
      <p:sp>
        <p:nvSpPr>
          <p:cNvPr id="2" name="Footer Placeholder 1">
            <a:extLst>
              <a:ext uri="{FF2B5EF4-FFF2-40B4-BE49-F238E27FC236}">
                <a16:creationId xmlns:a16="http://schemas.microsoft.com/office/drawing/2014/main" id="{BCC7018F-9278-4DAA-9397-2EAF4FC1B1AE}"/>
              </a:ext>
            </a:extLst>
          </p:cNvPr>
          <p:cNvSpPr>
            <a:spLocks noGrp="1"/>
          </p:cNvSpPr>
          <p:nvPr>
            <p:ph type="ftr" sz="quarter" idx="4"/>
          </p:nvPr>
        </p:nvSpPr>
        <p:spPr/>
        <p:txBody>
          <a:bodyPr/>
          <a:lstStyle/>
          <a:p>
            <a:pPr>
              <a:defRPr/>
            </a:pPr>
            <a:r>
              <a:rPr lang="en-US"/>
              <a:t>Kickoff Meeting - December 10, 2018</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a:extLst>
              <a:ext uri="{FF2B5EF4-FFF2-40B4-BE49-F238E27FC236}">
                <a16:creationId xmlns:a16="http://schemas.microsoft.com/office/drawing/2014/main" id="{9C26A3F5-6E56-4CB8-9E6D-AFDBBAF880AB}"/>
              </a:ext>
            </a:extLst>
          </p:cNvPr>
          <p:cNvSpPr>
            <a:spLocks noGrp="1" noChangeArrowheads="1"/>
          </p:cNvSpPr>
          <p:nvPr>
            <p:ph type="sldNum" sz="quarter" idx="5"/>
          </p:nvPr>
        </p:nvSpPr>
        <p:spPr/>
        <p:txBody>
          <a:bodyPr/>
          <a:lstStyle>
            <a:lvl1pPr defTabSz="966788" eaLnBrk="0" hangingPunct="0">
              <a:spcBef>
                <a:spcPct val="30000"/>
              </a:spcBef>
              <a:defRPr sz="1200">
                <a:solidFill>
                  <a:schemeClr val="tx1"/>
                </a:solidFill>
                <a:latin typeface="Times New Roman" panose="02020603050405020304" pitchFamily="18" charset="0"/>
              </a:defRPr>
            </a:lvl1pPr>
            <a:lvl2pPr marL="777875" indent="-298450" defTabSz="966788" eaLnBrk="0" hangingPunct="0">
              <a:spcBef>
                <a:spcPct val="30000"/>
              </a:spcBef>
              <a:defRPr sz="1200">
                <a:solidFill>
                  <a:schemeClr val="tx1"/>
                </a:solidFill>
                <a:latin typeface="Times New Roman" panose="02020603050405020304" pitchFamily="18" charset="0"/>
              </a:defRPr>
            </a:lvl2pPr>
            <a:lvl3pPr marL="1195388" indent="-238125" defTabSz="966788" eaLnBrk="0" hangingPunct="0">
              <a:spcBef>
                <a:spcPct val="30000"/>
              </a:spcBef>
              <a:defRPr sz="1200">
                <a:solidFill>
                  <a:schemeClr val="tx1"/>
                </a:solidFill>
                <a:latin typeface="Times New Roman" panose="02020603050405020304" pitchFamily="18" charset="0"/>
              </a:defRPr>
            </a:lvl3pPr>
            <a:lvl4pPr marL="1674813" indent="-238125" defTabSz="966788" eaLnBrk="0" hangingPunct="0">
              <a:spcBef>
                <a:spcPct val="30000"/>
              </a:spcBef>
              <a:defRPr sz="1200">
                <a:solidFill>
                  <a:schemeClr val="tx1"/>
                </a:solidFill>
                <a:latin typeface="Times New Roman" panose="02020603050405020304" pitchFamily="18" charset="0"/>
              </a:defRPr>
            </a:lvl4pPr>
            <a:lvl5pPr marL="2154238" indent="-238125" defTabSz="966788" eaLnBrk="0" hangingPunct="0">
              <a:spcBef>
                <a:spcPct val="30000"/>
              </a:spcBef>
              <a:defRPr sz="1200">
                <a:solidFill>
                  <a:schemeClr val="tx1"/>
                </a:solidFill>
                <a:latin typeface="Times New Roman" panose="02020603050405020304" pitchFamily="18" charset="0"/>
              </a:defRPr>
            </a:lvl5pPr>
            <a:lvl6pPr marL="2611438" indent="-238125" defTabSz="966788" eaLnBrk="0" fontAlgn="base" hangingPunct="0">
              <a:spcBef>
                <a:spcPct val="30000"/>
              </a:spcBef>
              <a:spcAft>
                <a:spcPct val="0"/>
              </a:spcAft>
              <a:defRPr sz="1200">
                <a:solidFill>
                  <a:schemeClr val="tx1"/>
                </a:solidFill>
                <a:latin typeface="Times New Roman" panose="02020603050405020304" pitchFamily="18" charset="0"/>
              </a:defRPr>
            </a:lvl6pPr>
            <a:lvl7pPr marL="3068638" indent="-238125" defTabSz="966788" eaLnBrk="0" fontAlgn="base" hangingPunct="0">
              <a:spcBef>
                <a:spcPct val="30000"/>
              </a:spcBef>
              <a:spcAft>
                <a:spcPct val="0"/>
              </a:spcAft>
              <a:defRPr sz="1200">
                <a:solidFill>
                  <a:schemeClr val="tx1"/>
                </a:solidFill>
                <a:latin typeface="Times New Roman" panose="02020603050405020304" pitchFamily="18" charset="0"/>
              </a:defRPr>
            </a:lvl7pPr>
            <a:lvl8pPr marL="3525838" indent="-238125" defTabSz="966788" eaLnBrk="0" fontAlgn="base" hangingPunct="0">
              <a:spcBef>
                <a:spcPct val="30000"/>
              </a:spcBef>
              <a:spcAft>
                <a:spcPct val="0"/>
              </a:spcAft>
              <a:defRPr sz="1200">
                <a:solidFill>
                  <a:schemeClr val="tx1"/>
                </a:solidFill>
                <a:latin typeface="Times New Roman" panose="02020603050405020304" pitchFamily="18" charset="0"/>
              </a:defRPr>
            </a:lvl8pPr>
            <a:lvl9pPr marL="3983038" indent="-238125" defTabSz="966788"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DB4753F3-F676-4AC5-A5F7-A425F6EFA760}" type="slidenum">
              <a:rPr lang="en-US" altLang="en-US" sz="1300"/>
              <a:pPr eaLnBrk="1" hangingPunct="1">
                <a:spcBef>
                  <a:spcPct val="0"/>
                </a:spcBef>
              </a:pPr>
              <a:t>32</a:t>
            </a:fld>
            <a:endParaRPr lang="en-US" altLang="en-US" sz="1300"/>
          </a:p>
        </p:txBody>
      </p:sp>
      <p:sp>
        <p:nvSpPr>
          <p:cNvPr id="101379" name="Rectangle 2">
            <a:extLst>
              <a:ext uri="{FF2B5EF4-FFF2-40B4-BE49-F238E27FC236}">
                <a16:creationId xmlns:a16="http://schemas.microsoft.com/office/drawing/2014/main" id="{7EE4E778-CC33-4A2A-9B32-72FE3BCDB94C}"/>
              </a:ext>
            </a:extLst>
          </p:cNvPr>
          <p:cNvSpPr>
            <a:spLocks noGrp="1" noRot="1" noChangeAspect="1" noChangeArrowheads="1" noTextEdit="1"/>
          </p:cNvSpPr>
          <p:nvPr>
            <p:ph type="sldImg"/>
          </p:nvPr>
        </p:nvSpPr>
        <p:spPr>
          <a:ln/>
        </p:spPr>
      </p:sp>
      <p:sp>
        <p:nvSpPr>
          <p:cNvPr id="101380" name="Rectangle 3">
            <a:extLst>
              <a:ext uri="{FF2B5EF4-FFF2-40B4-BE49-F238E27FC236}">
                <a16:creationId xmlns:a16="http://schemas.microsoft.com/office/drawing/2014/main" id="{218E971D-7D81-4F89-ACA1-DBB58B889ACA}"/>
              </a:ext>
            </a:extLst>
          </p:cNvPr>
          <p:cNvSpPr>
            <a:spLocks noGrp="1" noChangeArrowheads="1"/>
          </p:cNvSpPr>
          <p:nvPr>
            <p:ph type="body" idx="1"/>
          </p:nvPr>
        </p:nvSpPr>
        <p:spPr>
          <a:noFill/>
        </p:spPr>
        <p:txBody>
          <a:bodyPr lIns="94746" tIns="47372" rIns="94746" bIns="47372"/>
          <a:lstStyle/>
          <a:p>
            <a:pPr eaLnBrk="1" hangingPunct="1"/>
            <a:endParaRPr lang="en-US" altLang="en-US"/>
          </a:p>
        </p:txBody>
      </p:sp>
      <p:sp>
        <p:nvSpPr>
          <p:cNvPr id="2" name="Footer Placeholder 1">
            <a:extLst>
              <a:ext uri="{FF2B5EF4-FFF2-40B4-BE49-F238E27FC236}">
                <a16:creationId xmlns:a16="http://schemas.microsoft.com/office/drawing/2014/main" id="{42298A8B-4E91-460D-9F77-9B0FFADD4CFB}"/>
              </a:ext>
            </a:extLst>
          </p:cNvPr>
          <p:cNvSpPr>
            <a:spLocks noGrp="1"/>
          </p:cNvSpPr>
          <p:nvPr>
            <p:ph type="ftr" sz="quarter" idx="4"/>
          </p:nvPr>
        </p:nvSpPr>
        <p:spPr/>
        <p:txBody>
          <a:bodyPr/>
          <a:lstStyle/>
          <a:p>
            <a:pPr>
              <a:defRPr/>
            </a:pPr>
            <a:r>
              <a:rPr lang="en-US"/>
              <a:t>Kickoff Meeting - December 10, 2018</a:t>
            </a:r>
          </a:p>
        </p:txBody>
      </p:sp>
    </p:spTree>
    <p:extLst>
      <p:ext uri="{BB962C8B-B14F-4D97-AF65-F5344CB8AC3E}">
        <p14:creationId xmlns:p14="http://schemas.microsoft.com/office/powerpoint/2010/main" val="66387619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a:extLst>
              <a:ext uri="{FF2B5EF4-FFF2-40B4-BE49-F238E27FC236}">
                <a16:creationId xmlns:a16="http://schemas.microsoft.com/office/drawing/2014/main" id="{332CE3CC-BBC1-45C7-AEC2-CD680BB6D289}"/>
              </a:ext>
            </a:extLst>
          </p:cNvPr>
          <p:cNvSpPr>
            <a:spLocks noGrp="1" noChangeArrowheads="1"/>
          </p:cNvSpPr>
          <p:nvPr>
            <p:ph type="sldNum" sz="quarter" idx="5"/>
          </p:nvPr>
        </p:nvSpPr>
        <p:spPr/>
        <p:txBody>
          <a:bodyPr/>
          <a:lstStyle>
            <a:lvl1pPr defTabSz="966788" eaLnBrk="0" hangingPunct="0">
              <a:spcBef>
                <a:spcPct val="30000"/>
              </a:spcBef>
              <a:defRPr sz="1200">
                <a:solidFill>
                  <a:schemeClr val="tx1"/>
                </a:solidFill>
                <a:latin typeface="Times New Roman" panose="02020603050405020304" pitchFamily="18" charset="0"/>
              </a:defRPr>
            </a:lvl1pPr>
            <a:lvl2pPr marL="777875" indent="-298450" defTabSz="966788" eaLnBrk="0" hangingPunct="0">
              <a:spcBef>
                <a:spcPct val="30000"/>
              </a:spcBef>
              <a:defRPr sz="1200">
                <a:solidFill>
                  <a:schemeClr val="tx1"/>
                </a:solidFill>
                <a:latin typeface="Times New Roman" panose="02020603050405020304" pitchFamily="18" charset="0"/>
              </a:defRPr>
            </a:lvl2pPr>
            <a:lvl3pPr marL="1195388" indent="-238125" defTabSz="966788" eaLnBrk="0" hangingPunct="0">
              <a:spcBef>
                <a:spcPct val="30000"/>
              </a:spcBef>
              <a:defRPr sz="1200">
                <a:solidFill>
                  <a:schemeClr val="tx1"/>
                </a:solidFill>
                <a:latin typeface="Times New Roman" panose="02020603050405020304" pitchFamily="18" charset="0"/>
              </a:defRPr>
            </a:lvl3pPr>
            <a:lvl4pPr marL="1674813" indent="-238125" defTabSz="966788" eaLnBrk="0" hangingPunct="0">
              <a:spcBef>
                <a:spcPct val="30000"/>
              </a:spcBef>
              <a:defRPr sz="1200">
                <a:solidFill>
                  <a:schemeClr val="tx1"/>
                </a:solidFill>
                <a:latin typeface="Times New Roman" panose="02020603050405020304" pitchFamily="18" charset="0"/>
              </a:defRPr>
            </a:lvl4pPr>
            <a:lvl5pPr marL="2154238" indent="-238125" defTabSz="966788" eaLnBrk="0" hangingPunct="0">
              <a:spcBef>
                <a:spcPct val="30000"/>
              </a:spcBef>
              <a:defRPr sz="1200">
                <a:solidFill>
                  <a:schemeClr val="tx1"/>
                </a:solidFill>
                <a:latin typeface="Times New Roman" panose="02020603050405020304" pitchFamily="18" charset="0"/>
              </a:defRPr>
            </a:lvl5pPr>
            <a:lvl6pPr marL="2611438" indent="-238125" defTabSz="966788" eaLnBrk="0" fontAlgn="base" hangingPunct="0">
              <a:spcBef>
                <a:spcPct val="30000"/>
              </a:spcBef>
              <a:spcAft>
                <a:spcPct val="0"/>
              </a:spcAft>
              <a:defRPr sz="1200">
                <a:solidFill>
                  <a:schemeClr val="tx1"/>
                </a:solidFill>
                <a:latin typeface="Times New Roman" panose="02020603050405020304" pitchFamily="18" charset="0"/>
              </a:defRPr>
            </a:lvl6pPr>
            <a:lvl7pPr marL="3068638" indent="-238125" defTabSz="966788" eaLnBrk="0" fontAlgn="base" hangingPunct="0">
              <a:spcBef>
                <a:spcPct val="30000"/>
              </a:spcBef>
              <a:spcAft>
                <a:spcPct val="0"/>
              </a:spcAft>
              <a:defRPr sz="1200">
                <a:solidFill>
                  <a:schemeClr val="tx1"/>
                </a:solidFill>
                <a:latin typeface="Times New Roman" panose="02020603050405020304" pitchFamily="18" charset="0"/>
              </a:defRPr>
            </a:lvl7pPr>
            <a:lvl8pPr marL="3525838" indent="-238125" defTabSz="966788" eaLnBrk="0" fontAlgn="base" hangingPunct="0">
              <a:spcBef>
                <a:spcPct val="30000"/>
              </a:spcBef>
              <a:spcAft>
                <a:spcPct val="0"/>
              </a:spcAft>
              <a:defRPr sz="1200">
                <a:solidFill>
                  <a:schemeClr val="tx1"/>
                </a:solidFill>
                <a:latin typeface="Times New Roman" panose="02020603050405020304" pitchFamily="18" charset="0"/>
              </a:defRPr>
            </a:lvl8pPr>
            <a:lvl9pPr marL="3983038" indent="-238125" defTabSz="966788"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BD1EE1BB-C1C5-40CD-BBC9-733A44BDA379}" type="slidenum">
              <a:rPr lang="en-US" altLang="en-US" sz="1300"/>
              <a:pPr eaLnBrk="1" hangingPunct="1">
                <a:spcBef>
                  <a:spcPct val="0"/>
                </a:spcBef>
              </a:pPr>
              <a:t>33</a:t>
            </a:fld>
            <a:endParaRPr lang="en-US" altLang="en-US" sz="1300"/>
          </a:p>
        </p:txBody>
      </p:sp>
      <p:sp>
        <p:nvSpPr>
          <p:cNvPr id="74755" name="Rectangle 2">
            <a:extLst>
              <a:ext uri="{FF2B5EF4-FFF2-40B4-BE49-F238E27FC236}">
                <a16:creationId xmlns:a16="http://schemas.microsoft.com/office/drawing/2014/main" id="{DFD11F42-CEAC-4A7C-BC84-0B609AC4D4E4}"/>
              </a:ext>
            </a:extLst>
          </p:cNvPr>
          <p:cNvSpPr>
            <a:spLocks noGrp="1" noRot="1" noChangeAspect="1" noChangeArrowheads="1" noTextEdit="1"/>
          </p:cNvSpPr>
          <p:nvPr>
            <p:ph type="sldImg"/>
          </p:nvPr>
        </p:nvSpPr>
        <p:spPr>
          <a:ln/>
        </p:spPr>
      </p:sp>
      <p:sp>
        <p:nvSpPr>
          <p:cNvPr id="74756" name="Rectangle 3">
            <a:extLst>
              <a:ext uri="{FF2B5EF4-FFF2-40B4-BE49-F238E27FC236}">
                <a16:creationId xmlns:a16="http://schemas.microsoft.com/office/drawing/2014/main" id="{0D8C6B6F-D007-4D0B-B4AA-96E7A8E0F3E2}"/>
              </a:ext>
            </a:extLst>
          </p:cNvPr>
          <p:cNvSpPr>
            <a:spLocks noGrp="1" noChangeArrowheads="1"/>
          </p:cNvSpPr>
          <p:nvPr>
            <p:ph type="body" idx="1"/>
          </p:nvPr>
        </p:nvSpPr>
        <p:spPr>
          <a:noFill/>
        </p:spPr>
        <p:txBody>
          <a:bodyPr lIns="94746" tIns="47372" rIns="94746" bIns="47372"/>
          <a:lstStyle/>
          <a:p>
            <a:pPr eaLnBrk="1" hangingPunct="1"/>
            <a:endParaRPr lang="en-US" altLang="en-US" dirty="0"/>
          </a:p>
        </p:txBody>
      </p:sp>
      <p:sp>
        <p:nvSpPr>
          <p:cNvPr id="2" name="Footer Placeholder 1">
            <a:extLst>
              <a:ext uri="{FF2B5EF4-FFF2-40B4-BE49-F238E27FC236}">
                <a16:creationId xmlns:a16="http://schemas.microsoft.com/office/drawing/2014/main" id="{E76FB0B3-1D8E-4C71-AFF5-BEC4D415C7EF}"/>
              </a:ext>
            </a:extLst>
          </p:cNvPr>
          <p:cNvSpPr>
            <a:spLocks noGrp="1"/>
          </p:cNvSpPr>
          <p:nvPr>
            <p:ph type="ftr" sz="quarter" idx="4"/>
          </p:nvPr>
        </p:nvSpPr>
        <p:spPr/>
        <p:txBody>
          <a:bodyPr/>
          <a:lstStyle/>
          <a:p>
            <a:pPr>
              <a:defRPr/>
            </a:pPr>
            <a:r>
              <a:rPr lang="en-US"/>
              <a:t>Kickoff Meeting - December 10, 2018</a:t>
            </a:r>
          </a:p>
        </p:txBody>
      </p:sp>
    </p:spTree>
    <p:extLst>
      <p:ext uri="{BB962C8B-B14F-4D97-AF65-F5344CB8AC3E}">
        <p14:creationId xmlns:p14="http://schemas.microsoft.com/office/powerpoint/2010/main" val="293530071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a:extLst>
              <a:ext uri="{FF2B5EF4-FFF2-40B4-BE49-F238E27FC236}">
                <a16:creationId xmlns:a16="http://schemas.microsoft.com/office/drawing/2014/main" id="{332CE3CC-BBC1-45C7-AEC2-CD680BB6D289}"/>
              </a:ext>
            </a:extLst>
          </p:cNvPr>
          <p:cNvSpPr>
            <a:spLocks noGrp="1" noChangeArrowheads="1"/>
          </p:cNvSpPr>
          <p:nvPr>
            <p:ph type="sldNum" sz="quarter" idx="5"/>
          </p:nvPr>
        </p:nvSpPr>
        <p:spPr/>
        <p:txBody>
          <a:bodyPr/>
          <a:lstStyle>
            <a:lvl1pPr defTabSz="966788" eaLnBrk="0" hangingPunct="0">
              <a:spcBef>
                <a:spcPct val="30000"/>
              </a:spcBef>
              <a:defRPr sz="1200">
                <a:solidFill>
                  <a:schemeClr val="tx1"/>
                </a:solidFill>
                <a:latin typeface="Times New Roman" panose="02020603050405020304" pitchFamily="18" charset="0"/>
              </a:defRPr>
            </a:lvl1pPr>
            <a:lvl2pPr marL="777875" indent="-298450" defTabSz="966788" eaLnBrk="0" hangingPunct="0">
              <a:spcBef>
                <a:spcPct val="30000"/>
              </a:spcBef>
              <a:defRPr sz="1200">
                <a:solidFill>
                  <a:schemeClr val="tx1"/>
                </a:solidFill>
                <a:latin typeface="Times New Roman" panose="02020603050405020304" pitchFamily="18" charset="0"/>
              </a:defRPr>
            </a:lvl2pPr>
            <a:lvl3pPr marL="1195388" indent="-238125" defTabSz="966788" eaLnBrk="0" hangingPunct="0">
              <a:spcBef>
                <a:spcPct val="30000"/>
              </a:spcBef>
              <a:defRPr sz="1200">
                <a:solidFill>
                  <a:schemeClr val="tx1"/>
                </a:solidFill>
                <a:latin typeface="Times New Roman" panose="02020603050405020304" pitchFamily="18" charset="0"/>
              </a:defRPr>
            </a:lvl3pPr>
            <a:lvl4pPr marL="1674813" indent="-238125" defTabSz="966788" eaLnBrk="0" hangingPunct="0">
              <a:spcBef>
                <a:spcPct val="30000"/>
              </a:spcBef>
              <a:defRPr sz="1200">
                <a:solidFill>
                  <a:schemeClr val="tx1"/>
                </a:solidFill>
                <a:latin typeface="Times New Roman" panose="02020603050405020304" pitchFamily="18" charset="0"/>
              </a:defRPr>
            </a:lvl4pPr>
            <a:lvl5pPr marL="2154238" indent="-238125" defTabSz="966788" eaLnBrk="0" hangingPunct="0">
              <a:spcBef>
                <a:spcPct val="30000"/>
              </a:spcBef>
              <a:defRPr sz="1200">
                <a:solidFill>
                  <a:schemeClr val="tx1"/>
                </a:solidFill>
                <a:latin typeface="Times New Roman" panose="02020603050405020304" pitchFamily="18" charset="0"/>
              </a:defRPr>
            </a:lvl5pPr>
            <a:lvl6pPr marL="2611438" indent="-238125" defTabSz="966788" eaLnBrk="0" fontAlgn="base" hangingPunct="0">
              <a:spcBef>
                <a:spcPct val="30000"/>
              </a:spcBef>
              <a:spcAft>
                <a:spcPct val="0"/>
              </a:spcAft>
              <a:defRPr sz="1200">
                <a:solidFill>
                  <a:schemeClr val="tx1"/>
                </a:solidFill>
                <a:latin typeface="Times New Roman" panose="02020603050405020304" pitchFamily="18" charset="0"/>
              </a:defRPr>
            </a:lvl6pPr>
            <a:lvl7pPr marL="3068638" indent="-238125" defTabSz="966788" eaLnBrk="0" fontAlgn="base" hangingPunct="0">
              <a:spcBef>
                <a:spcPct val="30000"/>
              </a:spcBef>
              <a:spcAft>
                <a:spcPct val="0"/>
              </a:spcAft>
              <a:defRPr sz="1200">
                <a:solidFill>
                  <a:schemeClr val="tx1"/>
                </a:solidFill>
                <a:latin typeface="Times New Roman" panose="02020603050405020304" pitchFamily="18" charset="0"/>
              </a:defRPr>
            </a:lvl7pPr>
            <a:lvl8pPr marL="3525838" indent="-238125" defTabSz="966788" eaLnBrk="0" fontAlgn="base" hangingPunct="0">
              <a:spcBef>
                <a:spcPct val="30000"/>
              </a:spcBef>
              <a:spcAft>
                <a:spcPct val="0"/>
              </a:spcAft>
              <a:defRPr sz="1200">
                <a:solidFill>
                  <a:schemeClr val="tx1"/>
                </a:solidFill>
                <a:latin typeface="Times New Roman" panose="02020603050405020304" pitchFamily="18" charset="0"/>
              </a:defRPr>
            </a:lvl8pPr>
            <a:lvl9pPr marL="3983038" indent="-238125" defTabSz="966788"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BD1EE1BB-C1C5-40CD-BBC9-733A44BDA379}" type="slidenum">
              <a:rPr lang="en-US" altLang="en-US" sz="1300"/>
              <a:pPr eaLnBrk="1" hangingPunct="1">
                <a:spcBef>
                  <a:spcPct val="0"/>
                </a:spcBef>
              </a:pPr>
              <a:t>34</a:t>
            </a:fld>
            <a:endParaRPr lang="en-US" altLang="en-US" sz="1300"/>
          </a:p>
        </p:txBody>
      </p:sp>
      <p:sp>
        <p:nvSpPr>
          <p:cNvPr id="74755" name="Rectangle 2">
            <a:extLst>
              <a:ext uri="{FF2B5EF4-FFF2-40B4-BE49-F238E27FC236}">
                <a16:creationId xmlns:a16="http://schemas.microsoft.com/office/drawing/2014/main" id="{DFD11F42-CEAC-4A7C-BC84-0B609AC4D4E4}"/>
              </a:ext>
            </a:extLst>
          </p:cNvPr>
          <p:cNvSpPr>
            <a:spLocks noGrp="1" noRot="1" noChangeAspect="1" noChangeArrowheads="1" noTextEdit="1"/>
          </p:cNvSpPr>
          <p:nvPr>
            <p:ph type="sldImg"/>
          </p:nvPr>
        </p:nvSpPr>
        <p:spPr>
          <a:ln/>
        </p:spPr>
      </p:sp>
      <p:sp>
        <p:nvSpPr>
          <p:cNvPr id="74756" name="Rectangle 3">
            <a:extLst>
              <a:ext uri="{FF2B5EF4-FFF2-40B4-BE49-F238E27FC236}">
                <a16:creationId xmlns:a16="http://schemas.microsoft.com/office/drawing/2014/main" id="{0D8C6B6F-D007-4D0B-B4AA-96E7A8E0F3E2}"/>
              </a:ext>
            </a:extLst>
          </p:cNvPr>
          <p:cNvSpPr>
            <a:spLocks noGrp="1" noChangeArrowheads="1"/>
          </p:cNvSpPr>
          <p:nvPr>
            <p:ph type="body" idx="1"/>
          </p:nvPr>
        </p:nvSpPr>
        <p:spPr>
          <a:noFill/>
        </p:spPr>
        <p:txBody>
          <a:bodyPr lIns="94746" tIns="47372" rIns="94746" bIns="47372"/>
          <a:lstStyle/>
          <a:p>
            <a:pPr eaLnBrk="1" hangingPunct="1"/>
            <a:endParaRPr lang="en-US" altLang="en-US"/>
          </a:p>
        </p:txBody>
      </p:sp>
      <p:sp>
        <p:nvSpPr>
          <p:cNvPr id="2" name="Footer Placeholder 1">
            <a:extLst>
              <a:ext uri="{FF2B5EF4-FFF2-40B4-BE49-F238E27FC236}">
                <a16:creationId xmlns:a16="http://schemas.microsoft.com/office/drawing/2014/main" id="{E76FB0B3-1D8E-4C71-AFF5-BEC4D415C7EF}"/>
              </a:ext>
            </a:extLst>
          </p:cNvPr>
          <p:cNvSpPr>
            <a:spLocks noGrp="1"/>
          </p:cNvSpPr>
          <p:nvPr>
            <p:ph type="ftr" sz="quarter" idx="4"/>
          </p:nvPr>
        </p:nvSpPr>
        <p:spPr/>
        <p:txBody>
          <a:bodyPr/>
          <a:lstStyle/>
          <a:p>
            <a:pPr>
              <a:defRPr/>
            </a:pPr>
            <a:r>
              <a:rPr lang="en-US"/>
              <a:t>Kickoff Meeting - December 10, 2018</a:t>
            </a:r>
          </a:p>
        </p:txBody>
      </p:sp>
    </p:spTree>
    <p:extLst>
      <p:ext uri="{BB962C8B-B14F-4D97-AF65-F5344CB8AC3E}">
        <p14:creationId xmlns:p14="http://schemas.microsoft.com/office/powerpoint/2010/main" val="190002799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a:extLst>
              <a:ext uri="{FF2B5EF4-FFF2-40B4-BE49-F238E27FC236}">
                <a16:creationId xmlns:a16="http://schemas.microsoft.com/office/drawing/2014/main" id="{DF3957F1-5064-4823-A299-A54AC8A4692D}"/>
              </a:ext>
            </a:extLst>
          </p:cNvPr>
          <p:cNvSpPr>
            <a:spLocks noGrp="1" noChangeArrowheads="1"/>
          </p:cNvSpPr>
          <p:nvPr>
            <p:ph type="sldNum" sz="quarter" idx="5"/>
          </p:nvPr>
        </p:nvSpPr>
        <p:spPr/>
        <p:txBody>
          <a:bodyPr/>
          <a:lstStyle>
            <a:lvl1pPr defTabSz="966788" eaLnBrk="0" hangingPunct="0">
              <a:spcBef>
                <a:spcPct val="30000"/>
              </a:spcBef>
              <a:defRPr sz="1200">
                <a:solidFill>
                  <a:schemeClr val="tx1"/>
                </a:solidFill>
                <a:latin typeface="Times New Roman" panose="02020603050405020304" pitchFamily="18" charset="0"/>
              </a:defRPr>
            </a:lvl1pPr>
            <a:lvl2pPr marL="777875" indent="-298450" defTabSz="966788" eaLnBrk="0" hangingPunct="0">
              <a:spcBef>
                <a:spcPct val="30000"/>
              </a:spcBef>
              <a:defRPr sz="1200">
                <a:solidFill>
                  <a:schemeClr val="tx1"/>
                </a:solidFill>
                <a:latin typeface="Times New Roman" panose="02020603050405020304" pitchFamily="18" charset="0"/>
              </a:defRPr>
            </a:lvl2pPr>
            <a:lvl3pPr marL="1195388" indent="-238125" defTabSz="966788" eaLnBrk="0" hangingPunct="0">
              <a:spcBef>
                <a:spcPct val="30000"/>
              </a:spcBef>
              <a:defRPr sz="1200">
                <a:solidFill>
                  <a:schemeClr val="tx1"/>
                </a:solidFill>
                <a:latin typeface="Times New Roman" panose="02020603050405020304" pitchFamily="18" charset="0"/>
              </a:defRPr>
            </a:lvl3pPr>
            <a:lvl4pPr marL="1674813" indent="-238125" defTabSz="966788" eaLnBrk="0" hangingPunct="0">
              <a:spcBef>
                <a:spcPct val="30000"/>
              </a:spcBef>
              <a:defRPr sz="1200">
                <a:solidFill>
                  <a:schemeClr val="tx1"/>
                </a:solidFill>
                <a:latin typeface="Times New Roman" panose="02020603050405020304" pitchFamily="18" charset="0"/>
              </a:defRPr>
            </a:lvl4pPr>
            <a:lvl5pPr marL="2154238" indent="-238125" defTabSz="966788" eaLnBrk="0" hangingPunct="0">
              <a:spcBef>
                <a:spcPct val="30000"/>
              </a:spcBef>
              <a:defRPr sz="1200">
                <a:solidFill>
                  <a:schemeClr val="tx1"/>
                </a:solidFill>
                <a:latin typeface="Times New Roman" panose="02020603050405020304" pitchFamily="18" charset="0"/>
              </a:defRPr>
            </a:lvl5pPr>
            <a:lvl6pPr marL="2611438" indent="-238125" defTabSz="966788" eaLnBrk="0" fontAlgn="base" hangingPunct="0">
              <a:spcBef>
                <a:spcPct val="30000"/>
              </a:spcBef>
              <a:spcAft>
                <a:spcPct val="0"/>
              </a:spcAft>
              <a:defRPr sz="1200">
                <a:solidFill>
                  <a:schemeClr val="tx1"/>
                </a:solidFill>
                <a:latin typeface="Times New Roman" panose="02020603050405020304" pitchFamily="18" charset="0"/>
              </a:defRPr>
            </a:lvl6pPr>
            <a:lvl7pPr marL="3068638" indent="-238125" defTabSz="966788" eaLnBrk="0" fontAlgn="base" hangingPunct="0">
              <a:spcBef>
                <a:spcPct val="30000"/>
              </a:spcBef>
              <a:spcAft>
                <a:spcPct val="0"/>
              </a:spcAft>
              <a:defRPr sz="1200">
                <a:solidFill>
                  <a:schemeClr val="tx1"/>
                </a:solidFill>
                <a:latin typeface="Times New Roman" panose="02020603050405020304" pitchFamily="18" charset="0"/>
              </a:defRPr>
            </a:lvl7pPr>
            <a:lvl8pPr marL="3525838" indent="-238125" defTabSz="966788" eaLnBrk="0" fontAlgn="base" hangingPunct="0">
              <a:spcBef>
                <a:spcPct val="30000"/>
              </a:spcBef>
              <a:spcAft>
                <a:spcPct val="0"/>
              </a:spcAft>
              <a:defRPr sz="1200">
                <a:solidFill>
                  <a:schemeClr val="tx1"/>
                </a:solidFill>
                <a:latin typeface="Times New Roman" panose="02020603050405020304" pitchFamily="18" charset="0"/>
              </a:defRPr>
            </a:lvl8pPr>
            <a:lvl9pPr marL="3983038" indent="-238125" defTabSz="966788"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E7C185CC-3B5E-41B1-AFE7-FEC635569AA4}" type="slidenum">
              <a:rPr lang="en-US" altLang="en-US" sz="1300"/>
              <a:pPr eaLnBrk="1" hangingPunct="1">
                <a:spcBef>
                  <a:spcPct val="0"/>
                </a:spcBef>
              </a:pPr>
              <a:t>35</a:t>
            </a:fld>
            <a:endParaRPr lang="en-US" altLang="en-US" sz="1300"/>
          </a:p>
        </p:txBody>
      </p:sp>
      <p:sp>
        <p:nvSpPr>
          <p:cNvPr id="97283" name="Rectangle 2">
            <a:extLst>
              <a:ext uri="{FF2B5EF4-FFF2-40B4-BE49-F238E27FC236}">
                <a16:creationId xmlns:a16="http://schemas.microsoft.com/office/drawing/2014/main" id="{BD3812FA-7C24-4823-8FE6-22B96BD98638}"/>
              </a:ext>
            </a:extLst>
          </p:cNvPr>
          <p:cNvSpPr>
            <a:spLocks noGrp="1" noRot="1" noChangeAspect="1" noChangeArrowheads="1" noTextEdit="1"/>
          </p:cNvSpPr>
          <p:nvPr>
            <p:ph type="sldImg"/>
          </p:nvPr>
        </p:nvSpPr>
        <p:spPr>
          <a:ln/>
        </p:spPr>
      </p:sp>
      <p:sp>
        <p:nvSpPr>
          <p:cNvPr id="97284" name="Rectangle 3">
            <a:extLst>
              <a:ext uri="{FF2B5EF4-FFF2-40B4-BE49-F238E27FC236}">
                <a16:creationId xmlns:a16="http://schemas.microsoft.com/office/drawing/2014/main" id="{15F81B46-7F4C-4335-8B89-82498ACC45E9}"/>
              </a:ext>
            </a:extLst>
          </p:cNvPr>
          <p:cNvSpPr>
            <a:spLocks noGrp="1" noChangeArrowheads="1"/>
          </p:cNvSpPr>
          <p:nvPr>
            <p:ph type="body" idx="1"/>
          </p:nvPr>
        </p:nvSpPr>
        <p:spPr>
          <a:noFill/>
        </p:spPr>
        <p:txBody>
          <a:bodyPr lIns="94758" tIns="47378" rIns="94758" bIns="47378"/>
          <a:lstStyle/>
          <a:p>
            <a:pPr eaLnBrk="1" hangingPunct="1"/>
            <a:endParaRPr lang="en-US" altLang="en-US"/>
          </a:p>
        </p:txBody>
      </p:sp>
      <p:sp>
        <p:nvSpPr>
          <p:cNvPr id="2" name="Footer Placeholder 1">
            <a:extLst>
              <a:ext uri="{FF2B5EF4-FFF2-40B4-BE49-F238E27FC236}">
                <a16:creationId xmlns:a16="http://schemas.microsoft.com/office/drawing/2014/main" id="{BCC7018F-9278-4DAA-9397-2EAF4FC1B1AE}"/>
              </a:ext>
            </a:extLst>
          </p:cNvPr>
          <p:cNvSpPr>
            <a:spLocks noGrp="1"/>
          </p:cNvSpPr>
          <p:nvPr>
            <p:ph type="ftr" sz="quarter" idx="4"/>
          </p:nvPr>
        </p:nvSpPr>
        <p:spPr/>
        <p:txBody>
          <a:bodyPr/>
          <a:lstStyle/>
          <a:p>
            <a:pPr>
              <a:defRPr/>
            </a:pPr>
            <a:r>
              <a:rPr lang="en-US"/>
              <a:t>Kickoff Meeting - December 10, 2018</a:t>
            </a:r>
          </a:p>
        </p:txBody>
      </p:sp>
    </p:spTree>
    <p:extLst>
      <p:ext uri="{BB962C8B-B14F-4D97-AF65-F5344CB8AC3E}">
        <p14:creationId xmlns:p14="http://schemas.microsoft.com/office/powerpoint/2010/main" val="294572667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a:extLst>
              <a:ext uri="{FF2B5EF4-FFF2-40B4-BE49-F238E27FC236}">
                <a16:creationId xmlns:a16="http://schemas.microsoft.com/office/drawing/2014/main" id="{DF3957F1-5064-4823-A299-A54AC8A4692D}"/>
              </a:ext>
            </a:extLst>
          </p:cNvPr>
          <p:cNvSpPr>
            <a:spLocks noGrp="1" noChangeArrowheads="1"/>
          </p:cNvSpPr>
          <p:nvPr>
            <p:ph type="sldNum" sz="quarter" idx="5"/>
          </p:nvPr>
        </p:nvSpPr>
        <p:spPr/>
        <p:txBody>
          <a:bodyPr/>
          <a:lstStyle>
            <a:lvl1pPr defTabSz="966788" eaLnBrk="0" hangingPunct="0">
              <a:spcBef>
                <a:spcPct val="30000"/>
              </a:spcBef>
              <a:defRPr sz="1200">
                <a:solidFill>
                  <a:schemeClr val="tx1"/>
                </a:solidFill>
                <a:latin typeface="Times New Roman" panose="02020603050405020304" pitchFamily="18" charset="0"/>
              </a:defRPr>
            </a:lvl1pPr>
            <a:lvl2pPr marL="777875" indent="-298450" defTabSz="966788" eaLnBrk="0" hangingPunct="0">
              <a:spcBef>
                <a:spcPct val="30000"/>
              </a:spcBef>
              <a:defRPr sz="1200">
                <a:solidFill>
                  <a:schemeClr val="tx1"/>
                </a:solidFill>
                <a:latin typeface="Times New Roman" panose="02020603050405020304" pitchFamily="18" charset="0"/>
              </a:defRPr>
            </a:lvl2pPr>
            <a:lvl3pPr marL="1195388" indent="-238125" defTabSz="966788" eaLnBrk="0" hangingPunct="0">
              <a:spcBef>
                <a:spcPct val="30000"/>
              </a:spcBef>
              <a:defRPr sz="1200">
                <a:solidFill>
                  <a:schemeClr val="tx1"/>
                </a:solidFill>
                <a:latin typeface="Times New Roman" panose="02020603050405020304" pitchFamily="18" charset="0"/>
              </a:defRPr>
            </a:lvl3pPr>
            <a:lvl4pPr marL="1674813" indent="-238125" defTabSz="966788" eaLnBrk="0" hangingPunct="0">
              <a:spcBef>
                <a:spcPct val="30000"/>
              </a:spcBef>
              <a:defRPr sz="1200">
                <a:solidFill>
                  <a:schemeClr val="tx1"/>
                </a:solidFill>
                <a:latin typeface="Times New Roman" panose="02020603050405020304" pitchFamily="18" charset="0"/>
              </a:defRPr>
            </a:lvl4pPr>
            <a:lvl5pPr marL="2154238" indent="-238125" defTabSz="966788" eaLnBrk="0" hangingPunct="0">
              <a:spcBef>
                <a:spcPct val="30000"/>
              </a:spcBef>
              <a:defRPr sz="1200">
                <a:solidFill>
                  <a:schemeClr val="tx1"/>
                </a:solidFill>
                <a:latin typeface="Times New Roman" panose="02020603050405020304" pitchFamily="18" charset="0"/>
              </a:defRPr>
            </a:lvl5pPr>
            <a:lvl6pPr marL="2611438" indent="-238125" defTabSz="966788" eaLnBrk="0" fontAlgn="base" hangingPunct="0">
              <a:spcBef>
                <a:spcPct val="30000"/>
              </a:spcBef>
              <a:spcAft>
                <a:spcPct val="0"/>
              </a:spcAft>
              <a:defRPr sz="1200">
                <a:solidFill>
                  <a:schemeClr val="tx1"/>
                </a:solidFill>
                <a:latin typeface="Times New Roman" panose="02020603050405020304" pitchFamily="18" charset="0"/>
              </a:defRPr>
            </a:lvl6pPr>
            <a:lvl7pPr marL="3068638" indent="-238125" defTabSz="966788" eaLnBrk="0" fontAlgn="base" hangingPunct="0">
              <a:spcBef>
                <a:spcPct val="30000"/>
              </a:spcBef>
              <a:spcAft>
                <a:spcPct val="0"/>
              </a:spcAft>
              <a:defRPr sz="1200">
                <a:solidFill>
                  <a:schemeClr val="tx1"/>
                </a:solidFill>
                <a:latin typeface="Times New Roman" panose="02020603050405020304" pitchFamily="18" charset="0"/>
              </a:defRPr>
            </a:lvl7pPr>
            <a:lvl8pPr marL="3525838" indent="-238125" defTabSz="966788" eaLnBrk="0" fontAlgn="base" hangingPunct="0">
              <a:spcBef>
                <a:spcPct val="30000"/>
              </a:spcBef>
              <a:spcAft>
                <a:spcPct val="0"/>
              </a:spcAft>
              <a:defRPr sz="1200">
                <a:solidFill>
                  <a:schemeClr val="tx1"/>
                </a:solidFill>
                <a:latin typeface="Times New Roman" panose="02020603050405020304" pitchFamily="18" charset="0"/>
              </a:defRPr>
            </a:lvl8pPr>
            <a:lvl9pPr marL="3983038" indent="-238125" defTabSz="966788"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E7C185CC-3B5E-41B1-AFE7-FEC635569AA4}" type="slidenum">
              <a:rPr lang="en-US" altLang="en-US" sz="1300"/>
              <a:pPr eaLnBrk="1" hangingPunct="1">
                <a:spcBef>
                  <a:spcPct val="0"/>
                </a:spcBef>
              </a:pPr>
              <a:t>36</a:t>
            </a:fld>
            <a:endParaRPr lang="en-US" altLang="en-US" sz="1300"/>
          </a:p>
        </p:txBody>
      </p:sp>
      <p:sp>
        <p:nvSpPr>
          <p:cNvPr id="97283" name="Rectangle 2">
            <a:extLst>
              <a:ext uri="{FF2B5EF4-FFF2-40B4-BE49-F238E27FC236}">
                <a16:creationId xmlns:a16="http://schemas.microsoft.com/office/drawing/2014/main" id="{BD3812FA-7C24-4823-8FE6-22B96BD98638}"/>
              </a:ext>
            </a:extLst>
          </p:cNvPr>
          <p:cNvSpPr>
            <a:spLocks noGrp="1" noRot="1" noChangeAspect="1" noChangeArrowheads="1" noTextEdit="1"/>
          </p:cNvSpPr>
          <p:nvPr>
            <p:ph type="sldImg"/>
          </p:nvPr>
        </p:nvSpPr>
        <p:spPr>
          <a:ln/>
        </p:spPr>
      </p:sp>
      <p:sp>
        <p:nvSpPr>
          <p:cNvPr id="97284" name="Rectangle 3">
            <a:extLst>
              <a:ext uri="{FF2B5EF4-FFF2-40B4-BE49-F238E27FC236}">
                <a16:creationId xmlns:a16="http://schemas.microsoft.com/office/drawing/2014/main" id="{15F81B46-7F4C-4335-8B89-82498ACC45E9}"/>
              </a:ext>
            </a:extLst>
          </p:cNvPr>
          <p:cNvSpPr>
            <a:spLocks noGrp="1" noChangeArrowheads="1"/>
          </p:cNvSpPr>
          <p:nvPr>
            <p:ph type="body" idx="1"/>
          </p:nvPr>
        </p:nvSpPr>
        <p:spPr>
          <a:noFill/>
        </p:spPr>
        <p:txBody>
          <a:bodyPr lIns="94758" tIns="47378" rIns="94758" bIns="47378"/>
          <a:lstStyle/>
          <a:p>
            <a:pPr eaLnBrk="1" hangingPunct="1"/>
            <a:endParaRPr lang="en-US" altLang="en-US"/>
          </a:p>
        </p:txBody>
      </p:sp>
      <p:sp>
        <p:nvSpPr>
          <p:cNvPr id="2" name="Footer Placeholder 1">
            <a:extLst>
              <a:ext uri="{FF2B5EF4-FFF2-40B4-BE49-F238E27FC236}">
                <a16:creationId xmlns:a16="http://schemas.microsoft.com/office/drawing/2014/main" id="{BCC7018F-9278-4DAA-9397-2EAF4FC1B1AE}"/>
              </a:ext>
            </a:extLst>
          </p:cNvPr>
          <p:cNvSpPr>
            <a:spLocks noGrp="1"/>
          </p:cNvSpPr>
          <p:nvPr>
            <p:ph type="ftr" sz="quarter" idx="4"/>
          </p:nvPr>
        </p:nvSpPr>
        <p:spPr/>
        <p:txBody>
          <a:bodyPr/>
          <a:lstStyle/>
          <a:p>
            <a:pPr>
              <a:defRPr/>
            </a:pPr>
            <a:r>
              <a:rPr lang="en-US"/>
              <a:t>Kickoff Meeting - December 10, 2018</a:t>
            </a:r>
          </a:p>
        </p:txBody>
      </p:sp>
    </p:spTree>
    <p:extLst>
      <p:ext uri="{BB962C8B-B14F-4D97-AF65-F5344CB8AC3E}">
        <p14:creationId xmlns:p14="http://schemas.microsoft.com/office/powerpoint/2010/main" val="16033361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a:extLst>
              <a:ext uri="{FF2B5EF4-FFF2-40B4-BE49-F238E27FC236}">
                <a16:creationId xmlns:a16="http://schemas.microsoft.com/office/drawing/2014/main" id="{589F2CFB-BC56-48F6-A90E-DAF738DFC061}"/>
              </a:ext>
            </a:extLst>
          </p:cNvPr>
          <p:cNvSpPr>
            <a:spLocks noGrp="1" noChangeArrowheads="1"/>
          </p:cNvSpPr>
          <p:nvPr>
            <p:ph type="sldNum" sz="quarter" idx="5"/>
          </p:nvPr>
        </p:nvSpPr>
        <p:spPr/>
        <p:txBody>
          <a:bodyPr/>
          <a:lstStyle>
            <a:lvl1pPr defTabSz="966788" eaLnBrk="0" hangingPunct="0">
              <a:spcBef>
                <a:spcPct val="30000"/>
              </a:spcBef>
              <a:defRPr sz="1200">
                <a:solidFill>
                  <a:schemeClr val="tx1"/>
                </a:solidFill>
                <a:latin typeface="Times New Roman" panose="02020603050405020304" pitchFamily="18" charset="0"/>
              </a:defRPr>
            </a:lvl1pPr>
            <a:lvl2pPr marL="777875" indent="-298450" defTabSz="966788" eaLnBrk="0" hangingPunct="0">
              <a:spcBef>
                <a:spcPct val="30000"/>
              </a:spcBef>
              <a:defRPr sz="1200">
                <a:solidFill>
                  <a:schemeClr val="tx1"/>
                </a:solidFill>
                <a:latin typeface="Times New Roman" panose="02020603050405020304" pitchFamily="18" charset="0"/>
              </a:defRPr>
            </a:lvl2pPr>
            <a:lvl3pPr marL="1195388" indent="-238125" defTabSz="966788" eaLnBrk="0" hangingPunct="0">
              <a:spcBef>
                <a:spcPct val="30000"/>
              </a:spcBef>
              <a:defRPr sz="1200">
                <a:solidFill>
                  <a:schemeClr val="tx1"/>
                </a:solidFill>
                <a:latin typeface="Times New Roman" panose="02020603050405020304" pitchFamily="18" charset="0"/>
              </a:defRPr>
            </a:lvl3pPr>
            <a:lvl4pPr marL="1674813" indent="-238125" defTabSz="966788" eaLnBrk="0" hangingPunct="0">
              <a:spcBef>
                <a:spcPct val="30000"/>
              </a:spcBef>
              <a:defRPr sz="1200">
                <a:solidFill>
                  <a:schemeClr val="tx1"/>
                </a:solidFill>
                <a:latin typeface="Times New Roman" panose="02020603050405020304" pitchFamily="18" charset="0"/>
              </a:defRPr>
            </a:lvl4pPr>
            <a:lvl5pPr marL="2154238" indent="-238125" defTabSz="966788" eaLnBrk="0" hangingPunct="0">
              <a:spcBef>
                <a:spcPct val="30000"/>
              </a:spcBef>
              <a:defRPr sz="1200">
                <a:solidFill>
                  <a:schemeClr val="tx1"/>
                </a:solidFill>
                <a:latin typeface="Times New Roman" panose="02020603050405020304" pitchFamily="18" charset="0"/>
              </a:defRPr>
            </a:lvl5pPr>
            <a:lvl6pPr marL="2611438" indent="-238125" defTabSz="966788" eaLnBrk="0" fontAlgn="base" hangingPunct="0">
              <a:spcBef>
                <a:spcPct val="30000"/>
              </a:spcBef>
              <a:spcAft>
                <a:spcPct val="0"/>
              </a:spcAft>
              <a:defRPr sz="1200">
                <a:solidFill>
                  <a:schemeClr val="tx1"/>
                </a:solidFill>
                <a:latin typeface="Times New Roman" panose="02020603050405020304" pitchFamily="18" charset="0"/>
              </a:defRPr>
            </a:lvl6pPr>
            <a:lvl7pPr marL="3068638" indent="-238125" defTabSz="966788" eaLnBrk="0" fontAlgn="base" hangingPunct="0">
              <a:spcBef>
                <a:spcPct val="30000"/>
              </a:spcBef>
              <a:spcAft>
                <a:spcPct val="0"/>
              </a:spcAft>
              <a:defRPr sz="1200">
                <a:solidFill>
                  <a:schemeClr val="tx1"/>
                </a:solidFill>
                <a:latin typeface="Times New Roman" panose="02020603050405020304" pitchFamily="18" charset="0"/>
              </a:defRPr>
            </a:lvl7pPr>
            <a:lvl8pPr marL="3525838" indent="-238125" defTabSz="966788" eaLnBrk="0" fontAlgn="base" hangingPunct="0">
              <a:spcBef>
                <a:spcPct val="30000"/>
              </a:spcBef>
              <a:spcAft>
                <a:spcPct val="0"/>
              </a:spcAft>
              <a:defRPr sz="1200">
                <a:solidFill>
                  <a:schemeClr val="tx1"/>
                </a:solidFill>
                <a:latin typeface="Times New Roman" panose="02020603050405020304" pitchFamily="18" charset="0"/>
              </a:defRPr>
            </a:lvl8pPr>
            <a:lvl9pPr marL="3983038" indent="-238125" defTabSz="966788"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566D6E18-A834-4310-BB23-65191FB4F0C6}" type="slidenum">
              <a:rPr lang="en-US" altLang="en-US" sz="1300"/>
              <a:pPr eaLnBrk="1" hangingPunct="1">
                <a:spcBef>
                  <a:spcPct val="0"/>
                </a:spcBef>
              </a:pPr>
              <a:t>37</a:t>
            </a:fld>
            <a:endParaRPr lang="en-US" altLang="en-US" sz="1300"/>
          </a:p>
        </p:txBody>
      </p:sp>
      <p:sp>
        <p:nvSpPr>
          <p:cNvPr id="102403" name="Rectangle 2">
            <a:extLst>
              <a:ext uri="{FF2B5EF4-FFF2-40B4-BE49-F238E27FC236}">
                <a16:creationId xmlns:a16="http://schemas.microsoft.com/office/drawing/2014/main" id="{DD03D42F-5828-4F52-AC1A-19361D426F53}"/>
              </a:ext>
            </a:extLst>
          </p:cNvPr>
          <p:cNvSpPr>
            <a:spLocks noGrp="1" noRot="1" noChangeAspect="1" noChangeArrowheads="1" noTextEdit="1"/>
          </p:cNvSpPr>
          <p:nvPr>
            <p:ph type="sldImg"/>
          </p:nvPr>
        </p:nvSpPr>
        <p:spPr>
          <a:ln/>
        </p:spPr>
      </p:sp>
      <p:sp>
        <p:nvSpPr>
          <p:cNvPr id="102404" name="Rectangle 3">
            <a:extLst>
              <a:ext uri="{FF2B5EF4-FFF2-40B4-BE49-F238E27FC236}">
                <a16:creationId xmlns:a16="http://schemas.microsoft.com/office/drawing/2014/main" id="{428056C6-93B6-45D1-B1B4-57BCF642575F}"/>
              </a:ext>
            </a:extLst>
          </p:cNvPr>
          <p:cNvSpPr>
            <a:spLocks noGrp="1" noChangeArrowheads="1"/>
          </p:cNvSpPr>
          <p:nvPr>
            <p:ph type="body" idx="1"/>
          </p:nvPr>
        </p:nvSpPr>
        <p:spPr>
          <a:noFill/>
        </p:spPr>
        <p:txBody>
          <a:bodyPr lIns="94746" tIns="47372" rIns="94746" bIns="47372"/>
          <a:lstStyle/>
          <a:p>
            <a:pPr eaLnBrk="1" hangingPunct="1"/>
            <a:endParaRPr lang="en-US" altLang="en-US"/>
          </a:p>
        </p:txBody>
      </p:sp>
      <p:sp>
        <p:nvSpPr>
          <p:cNvPr id="2" name="Footer Placeholder 1">
            <a:extLst>
              <a:ext uri="{FF2B5EF4-FFF2-40B4-BE49-F238E27FC236}">
                <a16:creationId xmlns:a16="http://schemas.microsoft.com/office/drawing/2014/main" id="{6F1400DA-321A-4A1C-87E6-C7324097F82C}"/>
              </a:ext>
            </a:extLst>
          </p:cNvPr>
          <p:cNvSpPr>
            <a:spLocks noGrp="1"/>
          </p:cNvSpPr>
          <p:nvPr>
            <p:ph type="ftr" sz="quarter" idx="4"/>
          </p:nvPr>
        </p:nvSpPr>
        <p:spPr/>
        <p:txBody>
          <a:bodyPr/>
          <a:lstStyle/>
          <a:p>
            <a:pPr>
              <a:defRPr/>
            </a:pPr>
            <a:r>
              <a:rPr lang="en-US"/>
              <a:t>Kickoff Meeting - December 10, 2018</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DBAB6A9A-AEAB-4A06-8668-97911A37B010}"/>
              </a:ext>
            </a:extLst>
          </p:cNvPr>
          <p:cNvSpPr>
            <a:spLocks noGrp="1" noRot="1" noChangeAspect="1" noTextEdit="1"/>
          </p:cNvSpPr>
          <p:nvPr>
            <p:ph type="sldImg"/>
          </p:nvPr>
        </p:nvSpPr>
        <p:spPr>
          <a:ln/>
        </p:spPr>
      </p:sp>
      <p:sp>
        <p:nvSpPr>
          <p:cNvPr id="55299" name="Notes Placeholder 2">
            <a:extLst>
              <a:ext uri="{FF2B5EF4-FFF2-40B4-BE49-F238E27FC236}">
                <a16:creationId xmlns:a16="http://schemas.microsoft.com/office/drawing/2014/main" id="{139DAB7B-E9F8-4C0B-8456-62F06E53C1F3}"/>
              </a:ext>
            </a:extLst>
          </p:cNvPr>
          <p:cNvSpPr>
            <a:spLocks noGrp="1"/>
          </p:cNvSpPr>
          <p:nvPr>
            <p:ph type="body" idx="1"/>
          </p:nvPr>
        </p:nvSpPr>
        <p:spPr>
          <a:noFill/>
        </p:spPr>
        <p:txBody>
          <a:bodyPr/>
          <a:lstStyle/>
          <a:p>
            <a:endParaRPr lang="en-US" altLang="en-US"/>
          </a:p>
        </p:txBody>
      </p:sp>
      <p:sp>
        <p:nvSpPr>
          <p:cNvPr id="56324" name="Slide Number Placeholder 3">
            <a:extLst>
              <a:ext uri="{FF2B5EF4-FFF2-40B4-BE49-F238E27FC236}">
                <a16:creationId xmlns:a16="http://schemas.microsoft.com/office/drawing/2014/main" id="{E4567236-6CF7-4763-9D11-C10D2EBB013C}"/>
              </a:ext>
            </a:extLst>
          </p:cNvPr>
          <p:cNvSpPr>
            <a:spLocks noGrp="1"/>
          </p:cNvSpPr>
          <p:nvPr>
            <p:ph type="sldNum" sz="quarter" idx="5"/>
          </p:nvPr>
        </p:nvSpPr>
        <p:spPr/>
        <p:txBody>
          <a:bodyPr/>
          <a:lstStyle>
            <a:lvl1pPr defTabSz="969963" eaLnBrk="0" hangingPunct="0">
              <a:spcBef>
                <a:spcPct val="30000"/>
              </a:spcBef>
              <a:defRPr sz="1200">
                <a:solidFill>
                  <a:schemeClr val="tx1"/>
                </a:solidFill>
                <a:latin typeface="Times New Roman" panose="02020603050405020304" pitchFamily="18" charset="0"/>
              </a:defRPr>
            </a:lvl1pPr>
            <a:lvl2pPr marL="777875" indent="-298450" defTabSz="969963" eaLnBrk="0" hangingPunct="0">
              <a:spcBef>
                <a:spcPct val="30000"/>
              </a:spcBef>
              <a:defRPr sz="1200">
                <a:solidFill>
                  <a:schemeClr val="tx1"/>
                </a:solidFill>
                <a:latin typeface="Times New Roman" panose="02020603050405020304" pitchFamily="18" charset="0"/>
              </a:defRPr>
            </a:lvl2pPr>
            <a:lvl3pPr marL="1195388" indent="-238125" defTabSz="969963" eaLnBrk="0" hangingPunct="0">
              <a:spcBef>
                <a:spcPct val="30000"/>
              </a:spcBef>
              <a:defRPr sz="1200">
                <a:solidFill>
                  <a:schemeClr val="tx1"/>
                </a:solidFill>
                <a:latin typeface="Times New Roman" panose="02020603050405020304" pitchFamily="18" charset="0"/>
              </a:defRPr>
            </a:lvl3pPr>
            <a:lvl4pPr marL="1674813" indent="-238125" defTabSz="969963" eaLnBrk="0" hangingPunct="0">
              <a:spcBef>
                <a:spcPct val="30000"/>
              </a:spcBef>
              <a:defRPr sz="1200">
                <a:solidFill>
                  <a:schemeClr val="tx1"/>
                </a:solidFill>
                <a:latin typeface="Times New Roman" panose="02020603050405020304" pitchFamily="18" charset="0"/>
              </a:defRPr>
            </a:lvl4pPr>
            <a:lvl5pPr marL="2154238" indent="-238125" defTabSz="969963" eaLnBrk="0" hangingPunct="0">
              <a:spcBef>
                <a:spcPct val="30000"/>
              </a:spcBef>
              <a:defRPr sz="1200">
                <a:solidFill>
                  <a:schemeClr val="tx1"/>
                </a:solidFill>
                <a:latin typeface="Times New Roman" panose="02020603050405020304" pitchFamily="18" charset="0"/>
              </a:defRPr>
            </a:lvl5pPr>
            <a:lvl6pPr marL="2611438" indent="-238125" defTabSz="969963" eaLnBrk="0" fontAlgn="base" hangingPunct="0">
              <a:spcBef>
                <a:spcPct val="30000"/>
              </a:spcBef>
              <a:spcAft>
                <a:spcPct val="0"/>
              </a:spcAft>
              <a:defRPr sz="1200">
                <a:solidFill>
                  <a:schemeClr val="tx1"/>
                </a:solidFill>
                <a:latin typeface="Times New Roman" panose="02020603050405020304" pitchFamily="18" charset="0"/>
              </a:defRPr>
            </a:lvl6pPr>
            <a:lvl7pPr marL="3068638" indent="-238125" defTabSz="969963" eaLnBrk="0" fontAlgn="base" hangingPunct="0">
              <a:spcBef>
                <a:spcPct val="30000"/>
              </a:spcBef>
              <a:spcAft>
                <a:spcPct val="0"/>
              </a:spcAft>
              <a:defRPr sz="1200">
                <a:solidFill>
                  <a:schemeClr val="tx1"/>
                </a:solidFill>
                <a:latin typeface="Times New Roman" panose="02020603050405020304" pitchFamily="18" charset="0"/>
              </a:defRPr>
            </a:lvl7pPr>
            <a:lvl8pPr marL="3525838" indent="-238125" defTabSz="969963" eaLnBrk="0" fontAlgn="base" hangingPunct="0">
              <a:spcBef>
                <a:spcPct val="30000"/>
              </a:spcBef>
              <a:spcAft>
                <a:spcPct val="0"/>
              </a:spcAft>
              <a:defRPr sz="1200">
                <a:solidFill>
                  <a:schemeClr val="tx1"/>
                </a:solidFill>
                <a:latin typeface="Times New Roman" panose="02020603050405020304" pitchFamily="18" charset="0"/>
              </a:defRPr>
            </a:lvl8pPr>
            <a:lvl9pPr marL="3983038" indent="-238125" defTabSz="969963"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E6F0F04D-ADA7-44E9-B3CF-61B7F6AEB22C}" type="slidenum">
              <a:rPr lang="en-US" altLang="en-US" sz="1300"/>
              <a:pPr eaLnBrk="1" hangingPunct="1">
                <a:spcBef>
                  <a:spcPct val="0"/>
                </a:spcBef>
              </a:pPr>
              <a:t>4</a:t>
            </a:fld>
            <a:endParaRPr lang="en-US" altLang="en-US" sz="1300"/>
          </a:p>
        </p:txBody>
      </p:sp>
      <p:sp>
        <p:nvSpPr>
          <p:cNvPr id="2" name="Footer Placeholder 1">
            <a:extLst>
              <a:ext uri="{FF2B5EF4-FFF2-40B4-BE49-F238E27FC236}">
                <a16:creationId xmlns:a16="http://schemas.microsoft.com/office/drawing/2014/main" id="{B710AD2D-85FF-4BB7-90E2-B59DAA478792}"/>
              </a:ext>
            </a:extLst>
          </p:cNvPr>
          <p:cNvSpPr>
            <a:spLocks noGrp="1"/>
          </p:cNvSpPr>
          <p:nvPr>
            <p:ph type="ftr" sz="quarter" idx="4"/>
          </p:nvPr>
        </p:nvSpPr>
        <p:spPr/>
        <p:txBody>
          <a:bodyPr/>
          <a:lstStyle/>
          <a:p>
            <a:pPr>
              <a:defRPr/>
            </a:pPr>
            <a:r>
              <a:rPr lang="en-US"/>
              <a:t>Kickoff Meeting - December 10, 2018</a:t>
            </a:r>
          </a:p>
        </p:txBody>
      </p:sp>
    </p:spTree>
    <p:extLst>
      <p:ext uri="{BB962C8B-B14F-4D97-AF65-F5344CB8AC3E}">
        <p14:creationId xmlns:p14="http://schemas.microsoft.com/office/powerpoint/2010/main" val="2443397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id="{2D11541B-2109-426D-AD25-8B7CF5F81AFF}"/>
              </a:ext>
            </a:extLst>
          </p:cNvPr>
          <p:cNvSpPr>
            <a:spLocks noGrp="1" noRot="1" noChangeAspect="1" noTextEdit="1"/>
          </p:cNvSpPr>
          <p:nvPr>
            <p:ph type="sldImg"/>
          </p:nvPr>
        </p:nvSpPr>
        <p:spPr>
          <a:ln/>
        </p:spPr>
      </p:sp>
      <p:sp>
        <p:nvSpPr>
          <p:cNvPr id="56323" name="Notes Placeholder 2">
            <a:extLst>
              <a:ext uri="{FF2B5EF4-FFF2-40B4-BE49-F238E27FC236}">
                <a16:creationId xmlns:a16="http://schemas.microsoft.com/office/drawing/2014/main" id="{3FCD37E1-BEA6-422C-8912-3AC0140257B6}"/>
              </a:ext>
            </a:extLst>
          </p:cNvPr>
          <p:cNvSpPr>
            <a:spLocks noGrp="1"/>
          </p:cNvSpPr>
          <p:nvPr>
            <p:ph type="body" idx="1"/>
          </p:nvPr>
        </p:nvSpPr>
        <p:spPr>
          <a:noFill/>
        </p:spPr>
        <p:txBody>
          <a:bodyPr/>
          <a:lstStyle/>
          <a:p>
            <a:endParaRPr lang="en-US" altLang="en-US"/>
          </a:p>
        </p:txBody>
      </p:sp>
      <p:sp>
        <p:nvSpPr>
          <p:cNvPr id="57348" name="Slide Number Placeholder 3">
            <a:extLst>
              <a:ext uri="{FF2B5EF4-FFF2-40B4-BE49-F238E27FC236}">
                <a16:creationId xmlns:a16="http://schemas.microsoft.com/office/drawing/2014/main" id="{A76DB394-8A81-4972-B72F-15B83F58ABBC}"/>
              </a:ext>
            </a:extLst>
          </p:cNvPr>
          <p:cNvSpPr>
            <a:spLocks noGrp="1"/>
          </p:cNvSpPr>
          <p:nvPr>
            <p:ph type="sldNum" sz="quarter" idx="5"/>
          </p:nvPr>
        </p:nvSpPr>
        <p:spPr/>
        <p:txBody>
          <a:bodyPr/>
          <a:lstStyle>
            <a:lvl1pPr defTabSz="969963" eaLnBrk="0" hangingPunct="0">
              <a:spcBef>
                <a:spcPct val="30000"/>
              </a:spcBef>
              <a:defRPr sz="1200">
                <a:solidFill>
                  <a:schemeClr val="tx1"/>
                </a:solidFill>
                <a:latin typeface="Times New Roman" panose="02020603050405020304" pitchFamily="18" charset="0"/>
              </a:defRPr>
            </a:lvl1pPr>
            <a:lvl2pPr marL="777875" indent="-298450" defTabSz="969963" eaLnBrk="0" hangingPunct="0">
              <a:spcBef>
                <a:spcPct val="30000"/>
              </a:spcBef>
              <a:defRPr sz="1200">
                <a:solidFill>
                  <a:schemeClr val="tx1"/>
                </a:solidFill>
                <a:latin typeface="Times New Roman" panose="02020603050405020304" pitchFamily="18" charset="0"/>
              </a:defRPr>
            </a:lvl2pPr>
            <a:lvl3pPr marL="1195388" indent="-238125" defTabSz="969963" eaLnBrk="0" hangingPunct="0">
              <a:spcBef>
                <a:spcPct val="30000"/>
              </a:spcBef>
              <a:defRPr sz="1200">
                <a:solidFill>
                  <a:schemeClr val="tx1"/>
                </a:solidFill>
                <a:latin typeface="Times New Roman" panose="02020603050405020304" pitchFamily="18" charset="0"/>
              </a:defRPr>
            </a:lvl3pPr>
            <a:lvl4pPr marL="1674813" indent="-238125" defTabSz="969963" eaLnBrk="0" hangingPunct="0">
              <a:spcBef>
                <a:spcPct val="30000"/>
              </a:spcBef>
              <a:defRPr sz="1200">
                <a:solidFill>
                  <a:schemeClr val="tx1"/>
                </a:solidFill>
                <a:latin typeface="Times New Roman" panose="02020603050405020304" pitchFamily="18" charset="0"/>
              </a:defRPr>
            </a:lvl4pPr>
            <a:lvl5pPr marL="2154238" indent="-238125" defTabSz="969963" eaLnBrk="0" hangingPunct="0">
              <a:spcBef>
                <a:spcPct val="30000"/>
              </a:spcBef>
              <a:defRPr sz="1200">
                <a:solidFill>
                  <a:schemeClr val="tx1"/>
                </a:solidFill>
                <a:latin typeface="Times New Roman" panose="02020603050405020304" pitchFamily="18" charset="0"/>
              </a:defRPr>
            </a:lvl5pPr>
            <a:lvl6pPr marL="2611438" indent="-238125" defTabSz="969963" eaLnBrk="0" fontAlgn="base" hangingPunct="0">
              <a:spcBef>
                <a:spcPct val="30000"/>
              </a:spcBef>
              <a:spcAft>
                <a:spcPct val="0"/>
              </a:spcAft>
              <a:defRPr sz="1200">
                <a:solidFill>
                  <a:schemeClr val="tx1"/>
                </a:solidFill>
                <a:latin typeface="Times New Roman" panose="02020603050405020304" pitchFamily="18" charset="0"/>
              </a:defRPr>
            </a:lvl6pPr>
            <a:lvl7pPr marL="3068638" indent="-238125" defTabSz="969963" eaLnBrk="0" fontAlgn="base" hangingPunct="0">
              <a:spcBef>
                <a:spcPct val="30000"/>
              </a:spcBef>
              <a:spcAft>
                <a:spcPct val="0"/>
              </a:spcAft>
              <a:defRPr sz="1200">
                <a:solidFill>
                  <a:schemeClr val="tx1"/>
                </a:solidFill>
                <a:latin typeface="Times New Roman" panose="02020603050405020304" pitchFamily="18" charset="0"/>
              </a:defRPr>
            </a:lvl7pPr>
            <a:lvl8pPr marL="3525838" indent="-238125" defTabSz="969963" eaLnBrk="0" fontAlgn="base" hangingPunct="0">
              <a:spcBef>
                <a:spcPct val="30000"/>
              </a:spcBef>
              <a:spcAft>
                <a:spcPct val="0"/>
              </a:spcAft>
              <a:defRPr sz="1200">
                <a:solidFill>
                  <a:schemeClr val="tx1"/>
                </a:solidFill>
                <a:latin typeface="Times New Roman" panose="02020603050405020304" pitchFamily="18" charset="0"/>
              </a:defRPr>
            </a:lvl8pPr>
            <a:lvl9pPr marL="3983038" indent="-238125" defTabSz="969963"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8E2584CA-2ED7-45FD-A061-8ADC5876C6CA}" type="slidenum">
              <a:rPr lang="en-US" altLang="en-US" sz="1300"/>
              <a:pPr eaLnBrk="1" hangingPunct="1">
                <a:spcBef>
                  <a:spcPct val="0"/>
                </a:spcBef>
              </a:pPr>
              <a:t>5</a:t>
            </a:fld>
            <a:endParaRPr lang="en-US" altLang="en-US" sz="1300"/>
          </a:p>
        </p:txBody>
      </p:sp>
      <p:sp>
        <p:nvSpPr>
          <p:cNvPr id="2" name="Footer Placeholder 1">
            <a:extLst>
              <a:ext uri="{FF2B5EF4-FFF2-40B4-BE49-F238E27FC236}">
                <a16:creationId xmlns:a16="http://schemas.microsoft.com/office/drawing/2014/main" id="{EDE47BA6-26B1-4306-B30B-47FAF5C00597}"/>
              </a:ext>
            </a:extLst>
          </p:cNvPr>
          <p:cNvSpPr>
            <a:spLocks noGrp="1"/>
          </p:cNvSpPr>
          <p:nvPr>
            <p:ph type="ftr" sz="quarter" idx="4"/>
          </p:nvPr>
        </p:nvSpPr>
        <p:spPr/>
        <p:txBody>
          <a:bodyPr/>
          <a:lstStyle/>
          <a:p>
            <a:pPr>
              <a:defRPr/>
            </a:pPr>
            <a:r>
              <a:rPr lang="en-US"/>
              <a:t>Kickoff Meeting - December 10, 2018</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a:extLst>
              <a:ext uri="{FF2B5EF4-FFF2-40B4-BE49-F238E27FC236}">
                <a16:creationId xmlns:a16="http://schemas.microsoft.com/office/drawing/2014/main" id="{BB8DEE63-9C28-4E8E-9CBB-C80145F31DA1}"/>
              </a:ext>
            </a:extLst>
          </p:cNvPr>
          <p:cNvSpPr>
            <a:spLocks noGrp="1" noChangeArrowheads="1"/>
          </p:cNvSpPr>
          <p:nvPr>
            <p:ph type="sldNum" sz="quarter" idx="5"/>
          </p:nvPr>
        </p:nvSpPr>
        <p:spPr/>
        <p:txBody>
          <a:bodyPr/>
          <a:lstStyle>
            <a:lvl1pPr defTabSz="973138" eaLnBrk="0" hangingPunct="0">
              <a:spcBef>
                <a:spcPct val="30000"/>
              </a:spcBef>
              <a:defRPr sz="1200">
                <a:solidFill>
                  <a:schemeClr val="tx1"/>
                </a:solidFill>
                <a:latin typeface="Times New Roman" panose="02020603050405020304" pitchFamily="18" charset="0"/>
              </a:defRPr>
            </a:lvl1pPr>
            <a:lvl2pPr marL="777875" indent="-298450" defTabSz="973138" eaLnBrk="0" hangingPunct="0">
              <a:spcBef>
                <a:spcPct val="30000"/>
              </a:spcBef>
              <a:defRPr sz="1200">
                <a:solidFill>
                  <a:schemeClr val="tx1"/>
                </a:solidFill>
                <a:latin typeface="Times New Roman" panose="02020603050405020304" pitchFamily="18" charset="0"/>
              </a:defRPr>
            </a:lvl2pPr>
            <a:lvl3pPr marL="1195388" indent="-238125" defTabSz="973138" eaLnBrk="0" hangingPunct="0">
              <a:spcBef>
                <a:spcPct val="30000"/>
              </a:spcBef>
              <a:defRPr sz="1200">
                <a:solidFill>
                  <a:schemeClr val="tx1"/>
                </a:solidFill>
                <a:latin typeface="Times New Roman" panose="02020603050405020304" pitchFamily="18" charset="0"/>
              </a:defRPr>
            </a:lvl3pPr>
            <a:lvl4pPr marL="1674813" indent="-238125" defTabSz="973138" eaLnBrk="0" hangingPunct="0">
              <a:spcBef>
                <a:spcPct val="30000"/>
              </a:spcBef>
              <a:defRPr sz="1200">
                <a:solidFill>
                  <a:schemeClr val="tx1"/>
                </a:solidFill>
                <a:latin typeface="Times New Roman" panose="02020603050405020304" pitchFamily="18" charset="0"/>
              </a:defRPr>
            </a:lvl4pPr>
            <a:lvl5pPr marL="2154238" indent="-238125" defTabSz="973138" eaLnBrk="0" hangingPunct="0">
              <a:spcBef>
                <a:spcPct val="30000"/>
              </a:spcBef>
              <a:defRPr sz="1200">
                <a:solidFill>
                  <a:schemeClr val="tx1"/>
                </a:solidFill>
                <a:latin typeface="Times New Roman" panose="02020603050405020304" pitchFamily="18" charset="0"/>
              </a:defRPr>
            </a:lvl5pPr>
            <a:lvl6pPr marL="2611438" indent="-238125" defTabSz="973138" eaLnBrk="0" fontAlgn="base" hangingPunct="0">
              <a:spcBef>
                <a:spcPct val="30000"/>
              </a:spcBef>
              <a:spcAft>
                <a:spcPct val="0"/>
              </a:spcAft>
              <a:defRPr sz="1200">
                <a:solidFill>
                  <a:schemeClr val="tx1"/>
                </a:solidFill>
                <a:latin typeface="Times New Roman" panose="02020603050405020304" pitchFamily="18" charset="0"/>
              </a:defRPr>
            </a:lvl6pPr>
            <a:lvl7pPr marL="3068638" indent="-238125" defTabSz="973138" eaLnBrk="0" fontAlgn="base" hangingPunct="0">
              <a:spcBef>
                <a:spcPct val="30000"/>
              </a:spcBef>
              <a:spcAft>
                <a:spcPct val="0"/>
              </a:spcAft>
              <a:defRPr sz="1200">
                <a:solidFill>
                  <a:schemeClr val="tx1"/>
                </a:solidFill>
                <a:latin typeface="Times New Roman" panose="02020603050405020304" pitchFamily="18" charset="0"/>
              </a:defRPr>
            </a:lvl7pPr>
            <a:lvl8pPr marL="3525838" indent="-238125" defTabSz="973138" eaLnBrk="0" fontAlgn="base" hangingPunct="0">
              <a:spcBef>
                <a:spcPct val="30000"/>
              </a:spcBef>
              <a:spcAft>
                <a:spcPct val="0"/>
              </a:spcAft>
              <a:defRPr sz="1200">
                <a:solidFill>
                  <a:schemeClr val="tx1"/>
                </a:solidFill>
                <a:latin typeface="Times New Roman" panose="02020603050405020304" pitchFamily="18" charset="0"/>
              </a:defRPr>
            </a:lvl8pPr>
            <a:lvl9pPr marL="3983038" indent="-238125" defTabSz="973138"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16E006B3-404C-41B5-9CF9-10019CC32048}" type="slidenum">
              <a:rPr lang="en-US" altLang="en-US" sz="1300"/>
              <a:pPr eaLnBrk="1" hangingPunct="1">
                <a:spcBef>
                  <a:spcPct val="0"/>
                </a:spcBef>
              </a:pPr>
              <a:t>6</a:t>
            </a:fld>
            <a:endParaRPr lang="en-US" altLang="en-US" sz="1300"/>
          </a:p>
        </p:txBody>
      </p:sp>
      <p:sp>
        <p:nvSpPr>
          <p:cNvPr id="57347" name="Rectangle 2">
            <a:extLst>
              <a:ext uri="{FF2B5EF4-FFF2-40B4-BE49-F238E27FC236}">
                <a16:creationId xmlns:a16="http://schemas.microsoft.com/office/drawing/2014/main" id="{C2A32DC6-423C-4AF2-ABF5-191A96EA9AE6}"/>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6F3B0272-F8FF-4001-981C-5C1EF7C2183E}"/>
              </a:ext>
            </a:extLst>
          </p:cNvPr>
          <p:cNvSpPr>
            <a:spLocks noGrp="1" noChangeArrowheads="1"/>
          </p:cNvSpPr>
          <p:nvPr>
            <p:ph type="body" idx="1"/>
          </p:nvPr>
        </p:nvSpPr>
        <p:spPr>
          <a:xfrm>
            <a:off x="935038" y="4513263"/>
            <a:ext cx="5368925" cy="4321175"/>
          </a:xfrm>
          <a:noFill/>
        </p:spPr>
        <p:txBody>
          <a:bodyPr lIns="95270" tIns="47634" rIns="95270" bIns="47634"/>
          <a:lstStyle/>
          <a:p>
            <a:pPr eaLnBrk="1" hangingPunct="1"/>
            <a:endParaRPr lang="en-US" altLang="en-US"/>
          </a:p>
        </p:txBody>
      </p:sp>
      <p:sp>
        <p:nvSpPr>
          <p:cNvPr id="2" name="Footer Placeholder 1">
            <a:extLst>
              <a:ext uri="{FF2B5EF4-FFF2-40B4-BE49-F238E27FC236}">
                <a16:creationId xmlns:a16="http://schemas.microsoft.com/office/drawing/2014/main" id="{760CD3EF-20CA-4B96-9717-C87E0BD181D4}"/>
              </a:ext>
            </a:extLst>
          </p:cNvPr>
          <p:cNvSpPr>
            <a:spLocks noGrp="1"/>
          </p:cNvSpPr>
          <p:nvPr>
            <p:ph type="ftr" sz="quarter" idx="4"/>
          </p:nvPr>
        </p:nvSpPr>
        <p:spPr/>
        <p:txBody>
          <a:bodyPr/>
          <a:lstStyle/>
          <a:p>
            <a:pPr>
              <a:defRPr/>
            </a:pPr>
            <a:r>
              <a:rPr lang="en-US"/>
              <a:t>Kickoff Meeting - December 10, 2018</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a:extLst>
              <a:ext uri="{FF2B5EF4-FFF2-40B4-BE49-F238E27FC236}">
                <a16:creationId xmlns:a16="http://schemas.microsoft.com/office/drawing/2014/main" id="{69BA086A-7075-4D6B-9262-1F266D5DB802}"/>
              </a:ext>
            </a:extLst>
          </p:cNvPr>
          <p:cNvSpPr>
            <a:spLocks noGrp="1" noRot="1" noChangeAspect="1" noTextEdit="1"/>
          </p:cNvSpPr>
          <p:nvPr>
            <p:ph type="sldImg"/>
          </p:nvPr>
        </p:nvSpPr>
        <p:spPr>
          <a:ln/>
        </p:spPr>
      </p:sp>
      <p:sp>
        <p:nvSpPr>
          <p:cNvPr id="58371" name="Notes Placeholder 2">
            <a:extLst>
              <a:ext uri="{FF2B5EF4-FFF2-40B4-BE49-F238E27FC236}">
                <a16:creationId xmlns:a16="http://schemas.microsoft.com/office/drawing/2014/main" id="{54512F7A-3808-4018-89DC-01C80B0DF45D}"/>
              </a:ext>
            </a:extLst>
          </p:cNvPr>
          <p:cNvSpPr>
            <a:spLocks noGrp="1"/>
          </p:cNvSpPr>
          <p:nvPr>
            <p:ph type="body" idx="1"/>
          </p:nvPr>
        </p:nvSpPr>
        <p:spPr>
          <a:noFill/>
        </p:spPr>
        <p:txBody>
          <a:bodyPr/>
          <a:lstStyle/>
          <a:p>
            <a:endParaRPr lang="en-US" altLang="en-US"/>
          </a:p>
        </p:txBody>
      </p:sp>
      <p:sp>
        <p:nvSpPr>
          <p:cNvPr id="59396" name="Slide Number Placeholder 3">
            <a:extLst>
              <a:ext uri="{FF2B5EF4-FFF2-40B4-BE49-F238E27FC236}">
                <a16:creationId xmlns:a16="http://schemas.microsoft.com/office/drawing/2014/main" id="{456CEE50-5501-4675-90D5-DD9462FBF4B7}"/>
              </a:ext>
            </a:extLst>
          </p:cNvPr>
          <p:cNvSpPr>
            <a:spLocks noGrp="1"/>
          </p:cNvSpPr>
          <p:nvPr>
            <p:ph type="sldNum" sz="quarter" idx="5"/>
          </p:nvPr>
        </p:nvSpPr>
        <p:spPr/>
        <p:txBody>
          <a:bodyPr/>
          <a:lstStyle>
            <a:lvl1pPr defTabSz="969963" eaLnBrk="0" hangingPunct="0">
              <a:spcBef>
                <a:spcPct val="30000"/>
              </a:spcBef>
              <a:defRPr sz="1200">
                <a:solidFill>
                  <a:schemeClr val="tx1"/>
                </a:solidFill>
                <a:latin typeface="Times New Roman" panose="02020603050405020304" pitchFamily="18" charset="0"/>
              </a:defRPr>
            </a:lvl1pPr>
            <a:lvl2pPr marL="777875" indent="-298450" defTabSz="969963" eaLnBrk="0" hangingPunct="0">
              <a:spcBef>
                <a:spcPct val="30000"/>
              </a:spcBef>
              <a:defRPr sz="1200">
                <a:solidFill>
                  <a:schemeClr val="tx1"/>
                </a:solidFill>
                <a:latin typeface="Times New Roman" panose="02020603050405020304" pitchFamily="18" charset="0"/>
              </a:defRPr>
            </a:lvl2pPr>
            <a:lvl3pPr marL="1195388" indent="-238125" defTabSz="969963" eaLnBrk="0" hangingPunct="0">
              <a:spcBef>
                <a:spcPct val="30000"/>
              </a:spcBef>
              <a:defRPr sz="1200">
                <a:solidFill>
                  <a:schemeClr val="tx1"/>
                </a:solidFill>
                <a:latin typeface="Times New Roman" panose="02020603050405020304" pitchFamily="18" charset="0"/>
              </a:defRPr>
            </a:lvl3pPr>
            <a:lvl4pPr marL="1674813" indent="-238125" defTabSz="969963" eaLnBrk="0" hangingPunct="0">
              <a:spcBef>
                <a:spcPct val="30000"/>
              </a:spcBef>
              <a:defRPr sz="1200">
                <a:solidFill>
                  <a:schemeClr val="tx1"/>
                </a:solidFill>
                <a:latin typeface="Times New Roman" panose="02020603050405020304" pitchFamily="18" charset="0"/>
              </a:defRPr>
            </a:lvl4pPr>
            <a:lvl5pPr marL="2154238" indent="-238125" defTabSz="969963" eaLnBrk="0" hangingPunct="0">
              <a:spcBef>
                <a:spcPct val="30000"/>
              </a:spcBef>
              <a:defRPr sz="1200">
                <a:solidFill>
                  <a:schemeClr val="tx1"/>
                </a:solidFill>
                <a:latin typeface="Times New Roman" panose="02020603050405020304" pitchFamily="18" charset="0"/>
              </a:defRPr>
            </a:lvl5pPr>
            <a:lvl6pPr marL="2611438" indent="-238125" defTabSz="969963" eaLnBrk="0" fontAlgn="base" hangingPunct="0">
              <a:spcBef>
                <a:spcPct val="30000"/>
              </a:spcBef>
              <a:spcAft>
                <a:spcPct val="0"/>
              </a:spcAft>
              <a:defRPr sz="1200">
                <a:solidFill>
                  <a:schemeClr val="tx1"/>
                </a:solidFill>
                <a:latin typeface="Times New Roman" panose="02020603050405020304" pitchFamily="18" charset="0"/>
              </a:defRPr>
            </a:lvl6pPr>
            <a:lvl7pPr marL="3068638" indent="-238125" defTabSz="969963" eaLnBrk="0" fontAlgn="base" hangingPunct="0">
              <a:spcBef>
                <a:spcPct val="30000"/>
              </a:spcBef>
              <a:spcAft>
                <a:spcPct val="0"/>
              </a:spcAft>
              <a:defRPr sz="1200">
                <a:solidFill>
                  <a:schemeClr val="tx1"/>
                </a:solidFill>
                <a:latin typeface="Times New Roman" panose="02020603050405020304" pitchFamily="18" charset="0"/>
              </a:defRPr>
            </a:lvl7pPr>
            <a:lvl8pPr marL="3525838" indent="-238125" defTabSz="969963" eaLnBrk="0" fontAlgn="base" hangingPunct="0">
              <a:spcBef>
                <a:spcPct val="30000"/>
              </a:spcBef>
              <a:spcAft>
                <a:spcPct val="0"/>
              </a:spcAft>
              <a:defRPr sz="1200">
                <a:solidFill>
                  <a:schemeClr val="tx1"/>
                </a:solidFill>
                <a:latin typeface="Times New Roman" panose="02020603050405020304" pitchFamily="18" charset="0"/>
              </a:defRPr>
            </a:lvl8pPr>
            <a:lvl9pPr marL="3983038" indent="-238125" defTabSz="969963"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9CEA2023-815B-4B43-8FE5-B5409EC94CBF}" type="slidenum">
              <a:rPr lang="en-US" altLang="en-US" sz="1300"/>
              <a:pPr eaLnBrk="1" hangingPunct="1">
                <a:spcBef>
                  <a:spcPct val="0"/>
                </a:spcBef>
              </a:pPr>
              <a:t>7</a:t>
            </a:fld>
            <a:endParaRPr lang="en-US" altLang="en-US" sz="1300"/>
          </a:p>
        </p:txBody>
      </p:sp>
      <p:sp>
        <p:nvSpPr>
          <p:cNvPr id="2" name="Footer Placeholder 1">
            <a:extLst>
              <a:ext uri="{FF2B5EF4-FFF2-40B4-BE49-F238E27FC236}">
                <a16:creationId xmlns:a16="http://schemas.microsoft.com/office/drawing/2014/main" id="{10B8931D-3B1D-4342-822B-B9B263B40938}"/>
              </a:ext>
            </a:extLst>
          </p:cNvPr>
          <p:cNvSpPr>
            <a:spLocks noGrp="1"/>
          </p:cNvSpPr>
          <p:nvPr>
            <p:ph type="ftr" sz="quarter" idx="4"/>
          </p:nvPr>
        </p:nvSpPr>
        <p:spPr/>
        <p:txBody>
          <a:bodyPr/>
          <a:lstStyle/>
          <a:p>
            <a:pPr>
              <a:defRPr/>
            </a:pPr>
            <a:r>
              <a:rPr lang="en-US"/>
              <a:t>Kickoff Meeting - December 10, 2018</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a:extLst>
              <a:ext uri="{FF2B5EF4-FFF2-40B4-BE49-F238E27FC236}">
                <a16:creationId xmlns:a16="http://schemas.microsoft.com/office/drawing/2014/main" id="{7F8E4BFB-9DF9-4824-94E4-D9B9CAC9D6B9}"/>
              </a:ext>
            </a:extLst>
          </p:cNvPr>
          <p:cNvSpPr>
            <a:spLocks noGrp="1" noRot="1" noChangeAspect="1" noTextEdit="1"/>
          </p:cNvSpPr>
          <p:nvPr>
            <p:ph type="sldImg"/>
          </p:nvPr>
        </p:nvSpPr>
        <p:spPr>
          <a:ln/>
        </p:spPr>
      </p:sp>
      <p:sp>
        <p:nvSpPr>
          <p:cNvPr id="59395" name="Notes Placeholder 2">
            <a:extLst>
              <a:ext uri="{FF2B5EF4-FFF2-40B4-BE49-F238E27FC236}">
                <a16:creationId xmlns:a16="http://schemas.microsoft.com/office/drawing/2014/main" id="{B141A8A8-CC95-4F8A-9851-D996CD461AB0}"/>
              </a:ext>
            </a:extLst>
          </p:cNvPr>
          <p:cNvSpPr>
            <a:spLocks noGrp="1"/>
          </p:cNvSpPr>
          <p:nvPr>
            <p:ph type="body" idx="1"/>
          </p:nvPr>
        </p:nvSpPr>
        <p:spPr>
          <a:noFill/>
        </p:spPr>
        <p:txBody>
          <a:bodyPr/>
          <a:lstStyle/>
          <a:p>
            <a:endParaRPr lang="en-US" altLang="en-US"/>
          </a:p>
        </p:txBody>
      </p:sp>
      <p:sp>
        <p:nvSpPr>
          <p:cNvPr id="60420" name="Slide Number Placeholder 3">
            <a:extLst>
              <a:ext uri="{FF2B5EF4-FFF2-40B4-BE49-F238E27FC236}">
                <a16:creationId xmlns:a16="http://schemas.microsoft.com/office/drawing/2014/main" id="{CBE45A1C-8D37-49FB-B7B8-5272F2262E39}"/>
              </a:ext>
            </a:extLst>
          </p:cNvPr>
          <p:cNvSpPr>
            <a:spLocks noGrp="1"/>
          </p:cNvSpPr>
          <p:nvPr>
            <p:ph type="sldNum" sz="quarter" idx="5"/>
          </p:nvPr>
        </p:nvSpPr>
        <p:spPr/>
        <p:txBody>
          <a:bodyPr/>
          <a:lstStyle>
            <a:lvl1pPr defTabSz="969963" eaLnBrk="0" hangingPunct="0">
              <a:spcBef>
                <a:spcPct val="30000"/>
              </a:spcBef>
              <a:defRPr sz="1200">
                <a:solidFill>
                  <a:schemeClr val="tx1"/>
                </a:solidFill>
                <a:latin typeface="Times New Roman" panose="02020603050405020304" pitchFamily="18" charset="0"/>
              </a:defRPr>
            </a:lvl1pPr>
            <a:lvl2pPr marL="777875" indent="-298450" defTabSz="969963" eaLnBrk="0" hangingPunct="0">
              <a:spcBef>
                <a:spcPct val="30000"/>
              </a:spcBef>
              <a:defRPr sz="1200">
                <a:solidFill>
                  <a:schemeClr val="tx1"/>
                </a:solidFill>
                <a:latin typeface="Times New Roman" panose="02020603050405020304" pitchFamily="18" charset="0"/>
              </a:defRPr>
            </a:lvl2pPr>
            <a:lvl3pPr marL="1195388" indent="-238125" defTabSz="969963" eaLnBrk="0" hangingPunct="0">
              <a:spcBef>
                <a:spcPct val="30000"/>
              </a:spcBef>
              <a:defRPr sz="1200">
                <a:solidFill>
                  <a:schemeClr val="tx1"/>
                </a:solidFill>
                <a:latin typeface="Times New Roman" panose="02020603050405020304" pitchFamily="18" charset="0"/>
              </a:defRPr>
            </a:lvl3pPr>
            <a:lvl4pPr marL="1674813" indent="-238125" defTabSz="969963" eaLnBrk="0" hangingPunct="0">
              <a:spcBef>
                <a:spcPct val="30000"/>
              </a:spcBef>
              <a:defRPr sz="1200">
                <a:solidFill>
                  <a:schemeClr val="tx1"/>
                </a:solidFill>
                <a:latin typeface="Times New Roman" panose="02020603050405020304" pitchFamily="18" charset="0"/>
              </a:defRPr>
            </a:lvl4pPr>
            <a:lvl5pPr marL="2154238" indent="-238125" defTabSz="969963" eaLnBrk="0" hangingPunct="0">
              <a:spcBef>
                <a:spcPct val="30000"/>
              </a:spcBef>
              <a:defRPr sz="1200">
                <a:solidFill>
                  <a:schemeClr val="tx1"/>
                </a:solidFill>
                <a:latin typeface="Times New Roman" panose="02020603050405020304" pitchFamily="18" charset="0"/>
              </a:defRPr>
            </a:lvl5pPr>
            <a:lvl6pPr marL="2611438" indent="-238125" defTabSz="969963" eaLnBrk="0" fontAlgn="base" hangingPunct="0">
              <a:spcBef>
                <a:spcPct val="30000"/>
              </a:spcBef>
              <a:spcAft>
                <a:spcPct val="0"/>
              </a:spcAft>
              <a:defRPr sz="1200">
                <a:solidFill>
                  <a:schemeClr val="tx1"/>
                </a:solidFill>
                <a:latin typeface="Times New Roman" panose="02020603050405020304" pitchFamily="18" charset="0"/>
              </a:defRPr>
            </a:lvl6pPr>
            <a:lvl7pPr marL="3068638" indent="-238125" defTabSz="969963" eaLnBrk="0" fontAlgn="base" hangingPunct="0">
              <a:spcBef>
                <a:spcPct val="30000"/>
              </a:spcBef>
              <a:spcAft>
                <a:spcPct val="0"/>
              </a:spcAft>
              <a:defRPr sz="1200">
                <a:solidFill>
                  <a:schemeClr val="tx1"/>
                </a:solidFill>
                <a:latin typeface="Times New Roman" panose="02020603050405020304" pitchFamily="18" charset="0"/>
              </a:defRPr>
            </a:lvl7pPr>
            <a:lvl8pPr marL="3525838" indent="-238125" defTabSz="969963" eaLnBrk="0" fontAlgn="base" hangingPunct="0">
              <a:spcBef>
                <a:spcPct val="30000"/>
              </a:spcBef>
              <a:spcAft>
                <a:spcPct val="0"/>
              </a:spcAft>
              <a:defRPr sz="1200">
                <a:solidFill>
                  <a:schemeClr val="tx1"/>
                </a:solidFill>
                <a:latin typeface="Times New Roman" panose="02020603050405020304" pitchFamily="18" charset="0"/>
              </a:defRPr>
            </a:lvl8pPr>
            <a:lvl9pPr marL="3983038" indent="-238125" defTabSz="969963"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DED89FAE-CD53-460E-93E4-8C5D71FD30AF}" type="slidenum">
              <a:rPr lang="en-US" altLang="en-US" sz="1300"/>
              <a:pPr eaLnBrk="1" hangingPunct="1">
                <a:spcBef>
                  <a:spcPct val="0"/>
                </a:spcBef>
              </a:pPr>
              <a:t>8</a:t>
            </a:fld>
            <a:endParaRPr lang="en-US" altLang="en-US" sz="1300"/>
          </a:p>
        </p:txBody>
      </p:sp>
      <p:sp>
        <p:nvSpPr>
          <p:cNvPr id="2" name="Footer Placeholder 1">
            <a:extLst>
              <a:ext uri="{FF2B5EF4-FFF2-40B4-BE49-F238E27FC236}">
                <a16:creationId xmlns:a16="http://schemas.microsoft.com/office/drawing/2014/main" id="{0D4F2C9D-E212-41EC-B155-8748EE898B41}"/>
              </a:ext>
            </a:extLst>
          </p:cNvPr>
          <p:cNvSpPr>
            <a:spLocks noGrp="1"/>
          </p:cNvSpPr>
          <p:nvPr>
            <p:ph type="ftr" sz="quarter" idx="4"/>
          </p:nvPr>
        </p:nvSpPr>
        <p:spPr/>
        <p:txBody>
          <a:bodyPr/>
          <a:lstStyle/>
          <a:p>
            <a:pPr>
              <a:defRPr/>
            </a:pPr>
            <a:r>
              <a:rPr lang="en-US"/>
              <a:t>Kickoff Meeting - December 10, 2018</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a:extLst>
              <a:ext uri="{FF2B5EF4-FFF2-40B4-BE49-F238E27FC236}">
                <a16:creationId xmlns:a16="http://schemas.microsoft.com/office/drawing/2014/main" id="{9B0417F6-168B-4EB3-AADD-1CAE7E8DAE33}"/>
              </a:ext>
            </a:extLst>
          </p:cNvPr>
          <p:cNvSpPr>
            <a:spLocks noGrp="1" noChangeArrowheads="1"/>
          </p:cNvSpPr>
          <p:nvPr>
            <p:ph type="sldNum" sz="quarter" idx="5"/>
          </p:nvPr>
        </p:nvSpPr>
        <p:spPr/>
        <p:txBody>
          <a:bodyPr/>
          <a:lstStyle>
            <a:lvl1pPr defTabSz="973138" eaLnBrk="0" hangingPunct="0">
              <a:spcBef>
                <a:spcPct val="30000"/>
              </a:spcBef>
              <a:defRPr sz="1200">
                <a:solidFill>
                  <a:schemeClr val="tx1"/>
                </a:solidFill>
                <a:latin typeface="Times New Roman" panose="02020603050405020304" pitchFamily="18" charset="0"/>
              </a:defRPr>
            </a:lvl1pPr>
            <a:lvl2pPr marL="777875" indent="-298450" defTabSz="973138" eaLnBrk="0" hangingPunct="0">
              <a:spcBef>
                <a:spcPct val="30000"/>
              </a:spcBef>
              <a:defRPr sz="1200">
                <a:solidFill>
                  <a:schemeClr val="tx1"/>
                </a:solidFill>
                <a:latin typeface="Times New Roman" panose="02020603050405020304" pitchFamily="18" charset="0"/>
              </a:defRPr>
            </a:lvl2pPr>
            <a:lvl3pPr marL="1195388" indent="-238125" defTabSz="973138" eaLnBrk="0" hangingPunct="0">
              <a:spcBef>
                <a:spcPct val="30000"/>
              </a:spcBef>
              <a:defRPr sz="1200">
                <a:solidFill>
                  <a:schemeClr val="tx1"/>
                </a:solidFill>
                <a:latin typeface="Times New Roman" panose="02020603050405020304" pitchFamily="18" charset="0"/>
              </a:defRPr>
            </a:lvl3pPr>
            <a:lvl4pPr marL="1674813" indent="-238125" defTabSz="973138" eaLnBrk="0" hangingPunct="0">
              <a:spcBef>
                <a:spcPct val="30000"/>
              </a:spcBef>
              <a:defRPr sz="1200">
                <a:solidFill>
                  <a:schemeClr val="tx1"/>
                </a:solidFill>
                <a:latin typeface="Times New Roman" panose="02020603050405020304" pitchFamily="18" charset="0"/>
              </a:defRPr>
            </a:lvl4pPr>
            <a:lvl5pPr marL="2154238" indent="-238125" defTabSz="973138" eaLnBrk="0" hangingPunct="0">
              <a:spcBef>
                <a:spcPct val="30000"/>
              </a:spcBef>
              <a:defRPr sz="1200">
                <a:solidFill>
                  <a:schemeClr val="tx1"/>
                </a:solidFill>
                <a:latin typeface="Times New Roman" panose="02020603050405020304" pitchFamily="18" charset="0"/>
              </a:defRPr>
            </a:lvl5pPr>
            <a:lvl6pPr marL="2611438" indent="-238125" defTabSz="973138" eaLnBrk="0" fontAlgn="base" hangingPunct="0">
              <a:spcBef>
                <a:spcPct val="30000"/>
              </a:spcBef>
              <a:spcAft>
                <a:spcPct val="0"/>
              </a:spcAft>
              <a:defRPr sz="1200">
                <a:solidFill>
                  <a:schemeClr val="tx1"/>
                </a:solidFill>
                <a:latin typeface="Times New Roman" panose="02020603050405020304" pitchFamily="18" charset="0"/>
              </a:defRPr>
            </a:lvl6pPr>
            <a:lvl7pPr marL="3068638" indent="-238125" defTabSz="973138" eaLnBrk="0" fontAlgn="base" hangingPunct="0">
              <a:spcBef>
                <a:spcPct val="30000"/>
              </a:spcBef>
              <a:spcAft>
                <a:spcPct val="0"/>
              </a:spcAft>
              <a:defRPr sz="1200">
                <a:solidFill>
                  <a:schemeClr val="tx1"/>
                </a:solidFill>
                <a:latin typeface="Times New Roman" panose="02020603050405020304" pitchFamily="18" charset="0"/>
              </a:defRPr>
            </a:lvl7pPr>
            <a:lvl8pPr marL="3525838" indent="-238125" defTabSz="973138" eaLnBrk="0" fontAlgn="base" hangingPunct="0">
              <a:spcBef>
                <a:spcPct val="30000"/>
              </a:spcBef>
              <a:spcAft>
                <a:spcPct val="0"/>
              </a:spcAft>
              <a:defRPr sz="1200">
                <a:solidFill>
                  <a:schemeClr val="tx1"/>
                </a:solidFill>
                <a:latin typeface="Times New Roman" panose="02020603050405020304" pitchFamily="18" charset="0"/>
              </a:defRPr>
            </a:lvl8pPr>
            <a:lvl9pPr marL="3983038" indent="-238125" defTabSz="973138"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C06693D5-6776-48C3-BDF3-55B7967279D9}" type="slidenum">
              <a:rPr lang="en-US" altLang="en-US" sz="1300"/>
              <a:pPr eaLnBrk="1" hangingPunct="1">
                <a:spcBef>
                  <a:spcPct val="0"/>
                </a:spcBef>
              </a:pPr>
              <a:t>9</a:t>
            </a:fld>
            <a:endParaRPr lang="en-US" altLang="en-US" sz="1300"/>
          </a:p>
        </p:txBody>
      </p:sp>
      <p:sp>
        <p:nvSpPr>
          <p:cNvPr id="60419" name="Rectangle 2">
            <a:extLst>
              <a:ext uri="{FF2B5EF4-FFF2-40B4-BE49-F238E27FC236}">
                <a16:creationId xmlns:a16="http://schemas.microsoft.com/office/drawing/2014/main" id="{EA1AF00F-C4E1-4D6B-8D6C-CC5356ED4F55}"/>
              </a:ext>
            </a:extLst>
          </p:cNvPr>
          <p:cNvSpPr>
            <a:spLocks noGrp="1" noRot="1" noChangeAspect="1" noChangeArrowheads="1" noTextEdit="1"/>
          </p:cNvSpPr>
          <p:nvPr>
            <p:ph type="sldImg"/>
          </p:nvPr>
        </p:nvSpPr>
        <p:spPr>
          <a:ln/>
        </p:spPr>
      </p:sp>
      <p:sp>
        <p:nvSpPr>
          <p:cNvPr id="60420" name="Rectangle 3">
            <a:extLst>
              <a:ext uri="{FF2B5EF4-FFF2-40B4-BE49-F238E27FC236}">
                <a16:creationId xmlns:a16="http://schemas.microsoft.com/office/drawing/2014/main" id="{4D5C40B3-036C-484D-928F-EC6A0A35266B}"/>
              </a:ext>
            </a:extLst>
          </p:cNvPr>
          <p:cNvSpPr>
            <a:spLocks noGrp="1" noChangeArrowheads="1"/>
          </p:cNvSpPr>
          <p:nvPr>
            <p:ph type="body" idx="1"/>
          </p:nvPr>
        </p:nvSpPr>
        <p:spPr>
          <a:noFill/>
        </p:spPr>
        <p:txBody>
          <a:bodyPr lIns="95270" tIns="47634" rIns="95270" bIns="47634"/>
          <a:lstStyle/>
          <a:p>
            <a:pPr eaLnBrk="1" hangingPunct="1"/>
            <a:endParaRPr lang="en-US" altLang="en-US"/>
          </a:p>
        </p:txBody>
      </p:sp>
      <p:sp>
        <p:nvSpPr>
          <p:cNvPr id="2" name="Footer Placeholder 1">
            <a:extLst>
              <a:ext uri="{FF2B5EF4-FFF2-40B4-BE49-F238E27FC236}">
                <a16:creationId xmlns:a16="http://schemas.microsoft.com/office/drawing/2014/main" id="{CCB40E70-15E3-4149-9BCB-E0A031C5F7F1}"/>
              </a:ext>
            </a:extLst>
          </p:cNvPr>
          <p:cNvSpPr>
            <a:spLocks noGrp="1"/>
          </p:cNvSpPr>
          <p:nvPr>
            <p:ph type="ftr" sz="quarter" idx="4"/>
          </p:nvPr>
        </p:nvSpPr>
        <p:spPr/>
        <p:txBody>
          <a:bodyPr/>
          <a:lstStyle/>
          <a:p>
            <a:pPr>
              <a:defRPr/>
            </a:pPr>
            <a:r>
              <a:rPr lang="en-US"/>
              <a:t>Kickoff Meeting - December 10, 2018</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647AF630-3A28-4033-BC77-2E3EBA259A6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4B1EBBA-D786-4FAD-A410-6A844F205C3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124AD54-3F73-4F12-8518-04C3894547D9}"/>
              </a:ext>
            </a:extLst>
          </p:cNvPr>
          <p:cNvSpPr>
            <a:spLocks noGrp="1" noChangeArrowheads="1"/>
          </p:cNvSpPr>
          <p:nvPr>
            <p:ph type="sldNum" sz="quarter" idx="12"/>
          </p:nvPr>
        </p:nvSpPr>
        <p:spPr>
          <a:ln/>
        </p:spPr>
        <p:txBody>
          <a:bodyPr/>
          <a:lstStyle>
            <a:lvl1pPr>
              <a:defRPr/>
            </a:lvl1pPr>
          </a:lstStyle>
          <a:p>
            <a:fld id="{8D868A63-E08B-4FDB-856D-1DDA015FFDDD}" type="slidenum">
              <a:rPr lang="en-US" altLang="en-US"/>
              <a:pPr/>
              <a:t>‹#›</a:t>
            </a:fld>
            <a:endParaRPr lang="en-US" altLang="en-US"/>
          </a:p>
        </p:txBody>
      </p:sp>
    </p:spTree>
    <p:extLst>
      <p:ext uri="{BB962C8B-B14F-4D97-AF65-F5344CB8AC3E}">
        <p14:creationId xmlns:p14="http://schemas.microsoft.com/office/powerpoint/2010/main" val="237732143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332899F-1D21-467E-839A-11161EBD2CC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3798409-2197-465B-AA89-6971D3E0C1C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67DBE50-AEFC-45C4-BF5B-F74D2C263384}"/>
              </a:ext>
            </a:extLst>
          </p:cNvPr>
          <p:cNvSpPr>
            <a:spLocks noGrp="1" noChangeArrowheads="1"/>
          </p:cNvSpPr>
          <p:nvPr>
            <p:ph type="sldNum" sz="quarter" idx="12"/>
          </p:nvPr>
        </p:nvSpPr>
        <p:spPr>
          <a:ln/>
        </p:spPr>
        <p:txBody>
          <a:bodyPr/>
          <a:lstStyle>
            <a:lvl1pPr>
              <a:defRPr/>
            </a:lvl1pPr>
          </a:lstStyle>
          <a:p>
            <a:fld id="{3BCE0346-EEA1-4533-9C92-B6DFF294A463}" type="slidenum">
              <a:rPr lang="en-US" altLang="en-US"/>
              <a:pPr/>
              <a:t>‹#›</a:t>
            </a:fld>
            <a:endParaRPr lang="en-US" altLang="en-US"/>
          </a:p>
        </p:txBody>
      </p:sp>
    </p:spTree>
    <p:extLst>
      <p:ext uri="{BB962C8B-B14F-4D97-AF65-F5344CB8AC3E}">
        <p14:creationId xmlns:p14="http://schemas.microsoft.com/office/powerpoint/2010/main" val="6416961"/>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374650"/>
            <a:ext cx="1847850" cy="57213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43000" y="374650"/>
            <a:ext cx="5391150" cy="57213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955AA90-104E-4C41-B1F7-B559BF01E3E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A182D4BD-271E-45FD-AD41-B8BB9BD6AB3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3F03022-A2DD-4214-A434-3F9466F400BC}"/>
              </a:ext>
            </a:extLst>
          </p:cNvPr>
          <p:cNvSpPr>
            <a:spLocks noGrp="1" noChangeArrowheads="1"/>
          </p:cNvSpPr>
          <p:nvPr>
            <p:ph type="sldNum" sz="quarter" idx="12"/>
          </p:nvPr>
        </p:nvSpPr>
        <p:spPr>
          <a:ln/>
        </p:spPr>
        <p:txBody>
          <a:bodyPr/>
          <a:lstStyle>
            <a:lvl1pPr>
              <a:defRPr/>
            </a:lvl1pPr>
          </a:lstStyle>
          <a:p>
            <a:fld id="{DDD1FE97-EC3C-4FEC-954C-7DEBE71269E5}" type="slidenum">
              <a:rPr lang="en-US" altLang="en-US"/>
              <a:pPr/>
              <a:t>‹#›</a:t>
            </a:fld>
            <a:endParaRPr lang="en-US" altLang="en-US"/>
          </a:p>
        </p:txBody>
      </p:sp>
    </p:spTree>
    <p:extLst>
      <p:ext uri="{BB962C8B-B14F-4D97-AF65-F5344CB8AC3E}">
        <p14:creationId xmlns:p14="http://schemas.microsoft.com/office/powerpoint/2010/main" val="3063358643"/>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47800" y="374650"/>
            <a:ext cx="7010400" cy="1066800"/>
          </a:xfrm>
        </p:spPr>
        <p:txBody>
          <a:bodyPr/>
          <a:lstStyle/>
          <a:p>
            <a:r>
              <a:rPr lang="en-US"/>
              <a:t>Click to edit Master title style</a:t>
            </a:r>
          </a:p>
        </p:txBody>
      </p:sp>
      <p:sp>
        <p:nvSpPr>
          <p:cNvPr id="3" name="Text Placeholder 2"/>
          <p:cNvSpPr>
            <a:spLocks noGrp="1"/>
          </p:cNvSpPr>
          <p:nvPr>
            <p:ph type="body" sz="half" idx="1"/>
          </p:nvPr>
        </p:nvSpPr>
        <p:spPr>
          <a:xfrm>
            <a:off x="1143000" y="1981200"/>
            <a:ext cx="36195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14900" y="1981200"/>
            <a:ext cx="36195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16835402-BDC6-459D-87B5-7E93BE60845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0274009C-60F7-42B4-9255-A47F54958D2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E76A58B0-0114-4909-89CC-492006790CDE}"/>
              </a:ext>
            </a:extLst>
          </p:cNvPr>
          <p:cNvSpPr>
            <a:spLocks noGrp="1" noChangeArrowheads="1"/>
          </p:cNvSpPr>
          <p:nvPr>
            <p:ph type="sldNum" sz="quarter" idx="12"/>
          </p:nvPr>
        </p:nvSpPr>
        <p:spPr>
          <a:ln/>
        </p:spPr>
        <p:txBody>
          <a:bodyPr/>
          <a:lstStyle>
            <a:lvl1pPr>
              <a:defRPr/>
            </a:lvl1pPr>
          </a:lstStyle>
          <a:p>
            <a:fld id="{8B37340B-A2D0-4D5A-B79F-1B32632CCBD5}" type="slidenum">
              <a:rPr lang="en-US" altLang="en-US"/>
              <a:pPr/>
              <a:t>‹#›</a:t>
            </a:fld>
            <a:endParaRPr lang="en-US" altLang="en-US"/>
          </a:p>
        </p:txBody>
      </p:sp>
    </p:spTree>
    <p:extLst>
      <p:ext uri="{BB962C8B-B14F-4D97-AF65-F5344CB8AC3E}">
        <p14:creationId xmlns:p14="http://schemas.microsoft.com/office/powerpoint/2010/main" val="3682456628"/>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447800" y="374650"/>
            <a:ext cx="7010400" cy="1066800"/>
          </a:xfrm>
        </p:spPr>
        <p:txBody>
          <a:bodyPr/>
          <a:lstStyle/>
          <a:p>
            <a:r>
              <a:rPr lang="en-US"/>
              <a:t>Click to edit Master title style</a:t>
            </a:r>
          </a:p>
        </p:txBody>
      </p:sp>
      <p:sp>
        <p:nvSpPr>
          <p:cNvPr id="3" name="Text Placeholder 2"/>
          <p:cNvSpPr>
            <a:spLocks noGrp="1"/>
          </p:cNvSpPr>
          <p:nvPr>
            <p:ph type="body" sz="half" idx="1"/>
          </p:nvPr>
        </p:nvSpPr>
        <p:spPr>
          <a:xfrm>
            <a:off x="1143000" y="1981200"/>
            <a:ext cx="36195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914900" y="1981200"/>
            <a:ext cx="36195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914900" y="4114800"/>
            <a:ext cx="36195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a:extLst>
              <a:ext uri="{FF2B5EF4-FFF2-40B4-BE49-F238E27FC236}">
                <a16:creationId xmlns:a16="http://schemas.microsoft.com/office/drawing/2014/main" id="{34AE0FA3-7157-44EB-8F5A-D8394BAAA22B}"/>
              </a:ext>
            </a:extLst>
          </p:cNvPr>
          <p:cNvSpPr>
            <a:spLocks noGrp="1" noChangeArrowheads="1"/>
          </p:cNvSpPr>
          <p:nvPr>
            <p:ph type="dt" sz="half" idx="10"/>
          </p:nvPr>
        </p:nvSpPr>
        <p:spPr>
          <a:ln/>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id="{9107B9E1-7D25-427D-A608-9E710B07E0F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8" name="Rectangle 6">
            <a:extLst>
              <a:ext uri="{FF2B5EF4-FFF2-40B4-BE49-F238E27FC236}">
                <a16:creationId xmlns:a16="http://schemas.microsoft.com/office/drawing/2014/main" id="{664A3F50-F0D8-4EF3-BEE2-B45F8363BEF3}"/>
              </a:ext>
            </a:extLst>
          </p:cNvPr>
          <p:cNvSpPr>
            <a:spLocks noGrp="1" noChangeArrowheads="1"/>
          </p:cNvSpPr>
          <p:nvPr>
            <p:ph type="sldNum" sz="quarter" idx="12"/>
          </p:nvPr>
        </p:nvSpPr>
        <p:spPr>
          <a:ln/>
        </p:spPr>
        <p:txBody>
          <a:bodyPr/>
          <a:lstStyle>
            <a:lvl1pPr>
              <a:defRPr/>
            </a:lvl1pPr>
          </a:lstStyle>
          <a:p>
            <a:fld id="{DDAC4E7C-B082-41E9-AA21-27ECA7113368}" type="slidenum">
              <a:rPr lang="en-US" altLang="en-US"/>
              <a:pPr/>
              <a:t>‹#›</a:t>
            </a:fld>
            <a:endParaRPr lang="en-US" altLang="en-US"/>
          </a:p>
        </p:txBody>
      </p:sp>
    </p:spTree>
    <p:extLst>
      <p:ext uri="{BB962C8B-B14F-4D97-AF65-F5344CB8AC3E}">
        <p14:creationId xmlns:p14="http://schemas.microsoft.com/office/powerpoint/2010/main" val="147183111"/>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143000" y="374650"/>
            <a:ext cx="7391400" cy="5721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id="{28458490-F13E-4157-BEAE-9A93BB78B7EB}"/>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2229F0D6-4A3A-4677-861A-4CE7F8FC7DC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628769E9-B617-4E11-A84E-0EAD9C0C3227}"/>
              </a:ext>
            </a:extLst>
          </p:cNvPr>
          <p:cNvSpPr>
            <a:spLocks noGrp="1" noChangeArrowheads="1"/>
          </p:cNvSpPr>
          <p:nvPr>
            <p:ph type="sldNum" sz="quarter" idx="12"/>
          </p:nvPr>
        </p:nvSpPr>
        <p:spPr>
          <a:ln/>
        </p:spPr>
        <p:txBody>
          <a:bodyPr/>
          <a:lstStyle>
            <a:lvl1pPr>
              <a:defRPr/>
            </a:lvl1pPr>
          </a:lstStyle>
          <a:p>
            <a:fld id="{AA8814FD-00DE-46D7-86D7-8D7059A46F3A}" type="slidenum">
              <a:rPr lang="en-US" altLang="en-US"/>
              <a:pPr/>
              <a:t>‹#›</a:t>
            </a:fld>
            <a:endParaRPr lang="en-US" altLang="en-US"/>
          </a:p>
        </p:txBody>
      </p:sp>
    </p:spTree>
    <p:extLst>
      <p:ext uri="{BB962C8B-B14F-4D97-AF65-F5344CB8AC3E}">
        <p14:creationId xmlns:p14="http://schemas.microsoft.com/office/powerpoint/2010/main" val="424488175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0042F47-305F-45A4-9009-6293C7EA3A2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F4980EA-730F-4F74-AAF7-CBC9ADDFE33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07C42FE-7A5C-46C3-B65C-F6219E1013D3}"/>
              </a:ext>
            </a:extLst>
          </p:cNvPr>
          <p:cNvSpPr>
            <a:spLocks noGrp="1" noChangeArrowheads="1"/>
          </p:cNvSpPr>
          <p:nvPr>
            <p:ph type="sldNum" sz="quarter" idx="12"/>
          </p:nvPr>
        </p:nvSpPr>
        <p:spPr>
          <a:ln/>
        </p:spPr>
        <p:txBody>
          <a:bodyPr/>
          <a:lstStyle>
            <a:lvl1pPr>
              <a:defRPr/>
            </a:lvl1pPr>
          </a:lstStyle>
          <a:p>
            <a:fld id="{BEC39438-938C-4D62-A1F5-597F4C3EAEB9}" type="slidenum">
              <a:rPr lang="en-US" altLang="en-US"/>
              <a:pPr/>
              <a:t>‹#›</a:t>
            </a:fld>
            <a:endParaRPr lang="en-US" altLang="en-US"/>
          </a:p>
        </p:txBody>
      </p:sp>
    </p:spTree>
    <p:extLst>
      <p:ext uri="{BB962C8B-B14F-4D97-AF65-F5344CB8AC3E}">
        <p14:creationId xmlns:p14="http://schemas.microsoft.com/office/powerpoint/2010/main" val="1409740119"/>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4D452792-70D2-4F1C-BD08-A63501320C4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AF31F1E2-485D-4E82-8637-1FBF3E6EBB7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29A44CF-6B9D-4328-AA30-875C0EDA25E1}"/>
              </a:ext>
            </a:extLst>
          </p:cNvPr>
          <p:cNvSpPr>
            <a:spLocks noGrp="1" noChangeArrowheads="1"/>
          </p:cNvSpPr>
          <p:nvPr>
            <p:ph type="sldNum" sz="quarter" idx="12"/>
          </p:nvPr>
        </p:nvSpPr>
        <p:spPr>
          <a:ln/>
        </p:spPr>
        <p:txBody>
          <a:bodyPr/>
          <a:lstStyle>
            <a:lvl1pPr>
              <a:defRPr/>
            </a:lvl1pPr>
          </a:lstStyle>
          <a:p>
            <a:fld id="{A972976E-2E83-47C2-9EB6-42DFBC4DC3A6}" type="slidenum">
              <a:rPr lang="en-US" altLang="en-US"/>
              <a:pPr/>
              <a:t>‹#›</a:t>
            </a:fld>
            <a:endParaRPr lang="en-US" altLang="en-US"/>
          </a:p>
        </p:txBody>
      </p:sp>
    </p:spTree>
    <p:extLst>
      <p:ext uri="{BB962C8B-B14F-4D97-AF65-F5344CB8AC3E}">
        <p14:creationId xmlns:p14="http://schemas.microsoft.com/office/powerpoint/2010/main" val="3021396074"/>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43000" y="1981200"/>
            <a:ext cx="36195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14900" y="1981200"/>
            <a:ext cx="36195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7644128F-3256-4E98-9D47-796D559F538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F085509F-36BE-40C1-890C-18A1588C0B3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0367BD1F-357F-4139-BDD4-DAC5647C25FE}"/>
              </a:ext>
            </a:extLst>
          </p:cNvPr>
          <p:cNvSpPr>
            <a:spLocks noGrp="1" noChangeArrowheads="1"/>
          </p:cNvSpPr>
          <p:nvPr>
            <p:ph type="sldNum" sz="quarter" idx="12"/>
          </p:nvPr>
        </p:nvSpPr>
        <p:spPr>
          <a:ln/>
        </p:spPr>
        <p:txBody>
          <a:bodyPr/>
          <a:lstStyle>
            <a:lvl1pPr>
              <a:defRPr/>
            </a:lvl1pPr>
          </a:lstStyle>
          <a:p>
            <a:fld id="{011BB5EE-FCD7-40AD-8BE4-31925D306A98}" type="slidenum">
              <a:rPr lang="en-US" altLang="en-US"/>
              <a:pPr/>
              <a:t>‹#›</a:t>
            </a:fld>
            <a:endParaRPr lang="en-US" altLang="en-US"/>
          </a:p>
        </p:txBody>
      </p:sp>
    </p:spTree>
    <p:extLst>
      <p:ext uri="{BB962C8B-B14F-4D97-AF65-F5344CB8AC3E}">
        <p14:creationId xmlns:p14="http://schemas.microsoft.com/office/powerpoint/2010/main" val="3914197037"/>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1D963536-FE57-4F9E-931F-AF502FCB7943}"/>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F33EA31C-7117-461D-A165-3000FB20A2F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02269FE9-EAF3-42DA-B7E0-8F03F7E04225}"/>
              </a:ext>
            </a:extLst>
          </p:cNvPr>
          <p:cNvSpPr>
            <a:spLocks noGrp="1" noChangeArrowheads="1"/>
          </p:cNvSpPr>
          <p:nvPr>
            <p:ph type="sldNum" sz="quarter" idx="12"/>
          </p:nvPr>
        </p:nvSpPr>
        <p:spPr>
          <a:ln/>
        </p:spPr>
        <p:txBody>
          <a:bodyPr/>
          <a:lstStyle>
            <a:lvl1pPr>
              <a:defRPr/>
            </a:lvl1pPr>
          </a:lstStyle>
          <a:p>
            <a:fld id="{65806E30-DF53-442E-AFB2-BEF7E72172E1}" type="slidenum">
              <a:rPr lang="en-US" altLang="en-US"/>
              <a:pPr/>
              <a:t>‹#›</a:t>
            </a:fld>
            <a:endParaRPr lang="en-US" altLang="en-US"/>
          </a:p>
        </p:txBody>
      </p:sp>
    </p:spTree>
    <p:extLst>
      <p:ext uri="{BB962C8B-B14F-4D97-AF65-F5344CB8AC3E}">
        <p14:creationId xmlns:p14="http://schemas.microsoft.com/office/powerpoint/2010/main" val="383277308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6006A9D2-6356-4824-B034-C3139110CBA6}"/>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208CC811-D701-4754-BC11-6935ABE650D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74E5254B-F6A6-4955-BED3-0839735B4EAA}"/>
              </a:ext>
            </a:extLst>
          </p:cNvPr>
          <p:cNvSpPr>
            <a:spLocks noGrp="1" noChangeArrowheads="1"/>
          </p:cNvSpPr>
          <p:nvPr>
            <p:ph type="sldNum" sz="quarter" idx="12"/>
          </p:nvPr>
        </p:nvSpPr>
        <p:spPr>
          <a:ln/>
        </p:spPr>
        <p:txBody>
          <a:bodyPr/>
          <a:lstStyle>
            <a:lvl1pPr>
              <a:defRPr/>
            </a:lvl1pPr>
          </a:lstStyle>
          <a:p>
            <a:fld id="{7A274120-D79E-436E-9347-73D8C3CA305E}" type="slidenum">
              <a:rPr lang="en-US" altLang="en-US"/>
              <a:pPr/>
              <a:t>‹#›</a:t>
            </a:fld>
            <a:endParaRPr lang="en-US" altLang="en-US"/>
          </a:p>
        </p:txBody>
      </p:sp>
    </p:spTree>
    <p:extLst>
      <p:ext uri="{BB962C8B-B14F-4D97-AF65-F5344CB8AC3E}">
        <p14:creationId xmlns:p14="http://schemas.microsoft.com/office/powerpoint/2010/main" val="333880832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AB48D62D-0ED3-4B1A-B147-44703FF00813}"/>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11CBABB3-1EF7-46DE-AA5F-74488098BC1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2A7BEA9D-7D71-4E68-BC95-605A979E9084}"/>
              </a:ext>
            </a:extLst>
          </p:cNvPr>
          <p:cNvSpPr>
            <a:spLocks noGrp="1" noChangeArrowheads="1"/>
          </p:cNvSpPr>
          <p:nvPr>
            <p:ph type="sldNum" sz="quarter" idx="12"/>
          </p:nvPr>
        </p:nvSpPr>
        <p:spPr>
          <a:ln/>
        </p:spPr>
        <p:txBody>
          <a:bodyPr/>
          <a:lstStyle>
            <a:lvl1pPr>
              <a:defRPr/>
            </a:lvl1pPr>
          </a:lstStyle>
          <a:p>
            <a:fld id="{9473B106-F015-4373-BFFE-5C77DBEB9DFE}" type="slidenum">
              <a:rPr lang="en-US" altLang="en-US"/>
              <a:pPr/>
              <a:t>‹#›</a:t>
            </a:fld>
            <a:endParaRPr lang="en-US" altLang="en-US"/>
          </a:p>
        </p:txBody>
      </p:sp>
    </p:spTree>
    <p:extLst>
      <p:ext uri="{BB962C8B-B14F-4D97-AF65-F5344CB8AC3E}">
        <p14:creationId xmlns:p14="http://schemas.microsoft.com/office/powerpoint/2010/main" val="1418215853"/>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80D38BEF-A28B-4E0B-93AD-A6C4864BD3A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3063B43B-E17C-47AD-9A49-853F39DDC97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D8C5D129-2F8E-4FA2-8F8C-8149C92E8B47}"/>
              </a:ext>
            </a:extLst>
          </p:cNvPr>
          <p:cNvSpPr>
            <a:spLocks noGrp="1" noChangeArrowheads="1"/>
          </p:cNvSpPr>
          <p:nvPr>
            <p:ph type="sldNum" sz="quarter" idx="12"/>
          </p:nvPr>
        </p:nvSpPr>
        <p:spPr>
          <a:ln/>
        </p:spPr>
        <p:txBody>
          <a:bodyPr/>
          <a:lstStyle>
            <a:lvl1pPr>
              <a:defRPr/>
            </a:lvl1pPr>
          </a:lstStyle>
          <a:p>
            <a:fld id="{B00F47ED-5562-45B1-99D5-B7716524D812}" type="slidenum">
              <a:rPr lang="en-US" altLang="en-US"/>
              <a:pPr/>
              <a:t>‹#›</a:t>
            </a:fld>
            <a:endParaRPr lang="en-US" altLang="en-US"/>
          </a:p>
        </p:txBody>
      </p:sp>
    </p:spTree>
    <p:extLst>
      <p:ext uri="{BB962C8B-B14F-4D97-AF65-F5344CB8AC3E}">
        <p14:creationId xmlns:p14="http://schemas.microsoft.com/office/powerpoint/2010/main" val="245305475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C2D92159-9B0E-4BD6-8AAC-37803C90142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6780B841-9246-412D-9E3C-84AE5D65861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F8B91DFD-35A3-4FF3-A7D6-7D7648BC31EC}"/>
              </a:ext>
            </a:extLst>
          </p:cNvPr>
          <p:cNvSpPr>
            <a:spLocks noGrp="1" noChangeArrowheads="1"/>
          </p:cNvSpPr>
          <p:nvPr>
            <p:ph type="sldNum" sz="quarter" idx="12"/>
          </p:nvPr>
        </p:nvSpPr>
        <p:spPr>
          <a:ln/>
        </p:spPr>
        <p:txBody>
          <a:bodyPr/>
          <a:lstStyle>
            <a:lvl1pPr>
              <a:defRPr/>
            </a:lvl1pPr>
          </a:lstStyle>
          <a:p>
            <a:fld id="{BF94E548-6692-4717-A956-A1506A545248}" type="slidenum">
              <a:rPr lang="en-US" altLang="en-US"/>
              <a:pPr/>
              <a:t>‹#›</a:t>
            </a:fld>
            <a:endParaRPr lang="en-US" altLang="en-US"/>
          </a:p>
        </p:txBody>
      </p:sp>
    </p:spTree>
    <p:extLst>
      <p:ext uri="{BB962C8B-B14F-4D97-AF65-F5344CB8AC3E}">
        <p14:creationId xmlns:p14="http://schemas.microsoft.com/office/powerpoint/2010/main" val="3985507312"/>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0B192F"/>
            </a:gs>
            <a:gs pos="87000">
              <a:srgbClr val="193665"/>
            </a:gs>
            <a:gs pos="100000">
              <a:srgbClr val="1C3D72"/>
            </a:gs>
          </a:gsLst>
          <a:lin ang="16200000" scaled="1"/>
        </a:gra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CC7D9015-17E3-4C3E-85DF-EEA3F96058D5}"/>
              </a:ext>
            </a:extLst>
          </p:cNvPr>
          <p:cNvSpPr>
            <a:spLocks noGrp="1" noChangeArrowheads="1"/>
          </p:cNvSpPr>
          <p:nvPr>
            <p:ph type="title"/>
          </p:nvPr>
        </p:nvSpPr>
        <p:spPr bwMode="auto">
          <a:xfrm>
            <a:off x="1447800" y="374650"/>
            <a:ext cx="7010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E6534CB8-71C1-4D27-963C-7B3DFF7B061F}"/>
              </a:ext>
            </a:extLst>
          </p:cNvPr>
          <p:cNvSpPr>
            <a:spLocks noGrp="1" noChangeArrowheads="1"/>
          </p:cNvSpPr>
          <p:nvPr>
            <p:ph type="body" idx="1"/>
          </p:nvPr>
        </p:nvSpPr>
        <p:spPr bwMode="auto">
          <a:xfrm>
            <a:off x="1143000" y="1981200"/>
            <a:ext cx="7391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10628" name="Rectangle 4">
            <a:extLst>
              <a:ext uri="{FF2B5EF4-FFF2-40B4-BE49-F238E27FC236}">
                <a16:creationId xmlns:a16="http://schemas.microsoft.com/office/drawing/2014/main" id="{E8AB4E61-A420-4553-AC82-80F73C8C4896}"/>
              </a:ext>
            </a:extLst>
          </p:cNvPr>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latin typeface="Times New Roman" pitchFamily="18" charset="0"/>
                <a:cs typeface="+mn-cs"/>
              </a:defRPr>
            </a:lvl1pPr>
          </a:lstStyle>
          <a:p>
            <a:pPr>
              <a:defRPr/>
            </a:pPr>
            <a:endParaRPr lang="en-US"/>
          </a:p>
        </p:txBody>
      </p:sp>
      <p:sp>
        <p:nvSpPr>
          <p:cNvPr id="410629" name="Rectangle 5">
            <a:extLst>
              <a:ext uri="{FF2B5EF4-FFF2-40B4-BE49-F238E27FC236}">
                <a16:creationId xmlns:a16="http://schemas.microsoft.com/office/drawing/2014/main" id="{D81A41BF-950D-4B65-AC91-DAE424DE51EE}"/>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Times New Roman" pitchFamily="18" charset="0"/>
                <a:cs typeface="+mn-cs"/>
              </a:defRPr>
            </a:lvl1pPr>
          </a:lstStyle>
          <a:p>
            <a:pPr>
              <a:defRPr/>
            </a:pPr>
            <a:endParaRPr lang="en-US"/>
          </a:p>
        </p:txBody>
      </p:sp>
      <p:sp>
        <p:nvSpPr>
          <p:cNvPr id="410630" name="Rectangle 6">
            <a:extLst>
              <a:ext uri="{FF2B5EF4-FFF2-40B4-BE49-F238E27FC236}">
                <a16:creationId xmlns:a16="http://schemas.microsoft.com/office/drawing/2014/main" id="{6A65729F-D9DF-4345-93AB-412D56BB3D5D}"/>
              </a:ext>
            </a:extLst>
          </p:cNvPr>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Times New Roman" panose="02020603050405020304" pitchFamily="18" charset="0"/>
              </a:defRPr>
            </a:lvl1pPr>
          </a:lstStyle>
          <a:p>
            <a:fld id="{1C505AF1-DD2F-4DCE-AABC-3F303E05E110}"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Lst>
  <p:transition/>
  <p:hf hdr="0" ftr="0" dt="0"/>
  <p:txStyles>
    <p:titleStyle>
      <a:lvl1pPr algn="l" rtl="0" eaLnBrk="0" fontAlgn="base" hangingPunct="0">
        <a:lnSpc>
          <a:spcPct val="85000"/>
        </a:lnSpc>
        <a:spcBef>
          <a:spcPct val="0"/>
        </a:spcBef>
        <a:spcAft>
          <a:spcPct val="0"/>
        </a:spcAft>
        <a:defRPr sz="3500" b="1">
          <a:solidFill>
            <a:schemeClr val="tx2"/>
          </a:solidFill>
          <a:latin typeface="+mj-lt"/>
          <a:ea typeface="+mj-ea"/>
          <a:cs typeface="+mj-cs"/>
        </a:defRPr>
      </a:lvl1pPr>
      <a:lvl2pPr algn="l" rtl="0" eaLnBrk="0" fontAlgn="base" hangingPunct="0">
        <a:lnSpc>
          <a:spcPct val="85000"/>
        </a:lnSpc>
        <a:spcBef>
          <a:spcPct val="0"/>
        </a:spcBef>
        <a:spcAft>
          <a:spcPct val="0"/>
        </a:spcAft>
        <a:defRPr sz="3500" b="1">
          <a:solidFill>
            <a:schemeClr val="tx2"/>
          </a:solidFill>
          <a:latin typeface="Tahoma" pitchFamily="34" charset="0"/>
        </a:defRPr>
      </a:lvl2pPr>
      <a:lvl3pPr algn="l" rtl="0" eaLnBrk="0" fontAlgn="base" hangingPunct="0">
        <a:lnSpc>
          <a:spcPct val="85000"/>
        </a:lnSpc>
        <a:spcBef>
          <a:spcPct val="0"/>
        </a:spcBef>
        <a:spcAft>
          <a:spcPct val="0"/>
        </a:spcAft>
        <a:defRPr sz="3500" b="1">
          <a:solidFill>
            <a:schemeClr val="tx2"/>
          </a:solidFill>
          <a:latin typeface="Tahoma" pitchFamily="34" charset="0"/>
        </a:defRPr>
      </a:lvl3pPr>
      <a:lvl4pPr algn="l" rtl="0" eaLnBrk="0" fontAlgn="base" hangingPunct="0">
        <a:lnSpc>
          <a:spcPct val="85000"/>
        </a:lnSpc>
        <a:spcBef>
          <a:spcPct val="0"/>
        </a:spcBef>
        <a:spcAft>
          <a:spcPct val="0"/>
        </a:spcAft>
        <a:defRPr sz="3500" b="1">
          <a:solidFill>
            <a:schemeClr val="tx2"/>
          </a:solidFill>
          <a:latin typeface="Tahoma" pitchFamily="34" charset="0"/>
        </a:defRPr>
      </a:lvl4pPr>
      <a:lvl5pPr algn="l" rtl="0" eaLnBrk="0" fontAlgn="base" hangingPunct="0">
        <a:lnSpc>
          <a:spcPct val="85000"/>
        </a:lnSpc>
        <a:spcBef>
          <a:spcPct val="0"/>
        </a:spcBef>
        <a:spcAft>
          <a:spcPct val="0"/>
        </a:spcAft>
        <a:defRPr sz="3500" b="1">
          <a:solidFill>
            <a:schemeClr val="tx2"/>
          </a:solidFill>
          <a:latin typeface="Tahoma" pitchFamily="34" charset="0"/>
        </a:defRPr>
      </a:lvl5pPr>
      <a:lvl6pPr marL="457200" algn="l" rtl="0" fontAlgn="base">
        <a:lnSpc>
          <a:spcPct val="85000"/>
        </a:lnSpc>
        <a:spcBef>
          <a:spcPct val="0"/>
        </a:spcBef>
        <a:spcAft>
          <a:spcPct val="0"/>
        </a:spcAft>
        <a:defRPr sz="3500" b="1">
          <a:solidFill>
            <a:schemeClr val="tx2"/>
          </a:solidFill>
          <a:latin typeface="Tahoma" pitchFamily="34" charset="0"/>
        </a:defRPr>
      </a:lvl6pPr>
      <a:lvl7pPr marL="914400" algn="l" rtl="0" fontAlgn="base">
        <a:lnSpc>
          <a:spcPct val="85000"/>
        </a:lnSpc>
        <a:spcBef>
          <a:spcPct val="0"/>
        </a:spcBef>
        <a:spcAft>
          <a:spcPct val="0"/>
        </a:spcAft>
        <a:defRPr sz="3500" b="1">
          <a:solidFill>
            <a:schemeClr val="tx2"/>
          </a:solidFill>
          <a:latin typeface="Tahoma" pitchFamily="34" charset="0"/>
        </a:defRPr>
      </a:lvl7pPr>
      <a:lvl8pPr marL="1371600" algn="l" rtl="0" fontAlgn="base">
        <a:lnSpc>
          <a:spcPct val="85000"/>
        </a:lnSpc>
        <a:spcBef>
          <a:spcPct val="0"/>
        </a:spcBef>
        <a:spcAft>
          <a:spcPct val="0"/>
        </a:spcAft>
        <a:defRPr sz="3500" b="1">
          <a:solidFill>
            <a:schemeClr val="tx2"/>
          </a:solidFill>
          <a:latin typeface="Tahoma" pitchFamily="34" charset="0"/>
        </a:defRPr>
      </a:lvl8pPr>
      <a:lvl9pPr marL="1828800" algn="l" rtl="0" fontAlgn="base">
        <a:lnSpc>
          <a:spcPct val="85000"/>
        </a:lnSpc>
        <a:spcBef>
          <a:spcPct val="0"/>
        </a:spcBef>
        <a:spcAft>
          <a:spcPct val="0"/>
        </a:spcAft>
        <a:defRPr sz="3500" b="1">
          <a:solidFill>
            <a:schemeClr val="tx2"/>
          </a:solidFill>
          <a:latin typeface="Tahoma" pitchFamily="34" charset="0"/>
        </a:defRPr>
      </a:lvl9pPr>
    </p:titleStyle>
    <p:bodyStyle>
      <a:lvl1pPr marL="342900" indent="-342900" algn="l" rtl="0" eaLnBrk="0" fontAlgn="base" hangingPunct="0">
        <a:spcBef>
          <a:spcPct val="60000"/>
        </a:spcBef>
        <a:spcAft>
          <a:spcPct val="0"/>
        </a:spcAft>
        <a:buClr>
          <a:srgbClr val="779917"/>
        </a:buClr>
        <a:buFont typeface="Wingdings" panose="05000000000000000000" pitchFamily="2" charset="2"/>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lr>
          <a:srgbClr val="779917"/>
        </a:buClr>
        <a:buSzPct val="80000"/>
        <a:buFont typeface="Wingdings" panose="05000000000000000000" pitchFamily="2" charset="2"/>
        <a:buChar char="u"/>
        <a:defRPr sz="2400">
          <a:solidFill>
            <a:schemeClr val="tx1"/>
          </a:solidFill>
          <a:latin typeface="+mn-lt"/>
        </a:defRPr>
      </a:lvl2pPr>
      <a:lvl3pPr marL="1143000" indent="-228600" algn="l" rtl="0" eaLnBrk="0" fontAlgn="base" hangingPunct="0">
        <a:spcBef>
          <a:spcPct val="20000"/>
        </a:spcBef>
        <a:spcAft>
          <a:spcPct val="0"/>
        </a:spcAft>
        <a:buClr>
          <a:srgbClr val="779917"/>
        </a:buClr>
        <a:buSzPct val="80000"/>
        <a:buFont typeface="Wingdings" panose="05000000000000000000" pitchFamily="2" charset="2"/>
        <a:buChar char="u"/>
        <a:defRPr sz="2400">
          <a:solidFill>
            <a:schemeClr val="tx1"/>
          </a:solidFill>
          <a:latin typeface="+mn-lt"/>
        </a:defRPr>
      </a:lvl3pPr>
      <a:lvl4pPr marL="1600200" indent="-228600" algn="l" rtl="0" eaLnBrk="0" fontAlgn="base" hangingPunct="0">
        <a:spcBef>
          <a:spcPct val="20000"/>
        </a:spcBef>
        <a:spcAft>
          <a:spcPct val="0"/>
        </a:spcAft>
        <a:buClr>
          <a:srgbClr val="779917"/>
        </a:buClr>
        <a:buSzPct val="80000"/>
        <a:buFont typeface="Wingdings" panose="05000000000000000000" pitchFamily="2" charset="2"/>
        <a:buChar char="u"/>
        <a:defRPr sz="2400">
          <a:solidFill>
            <a:schemeClr val="tx1"/>
          </a:solidFill>
          <a:latin typeface="+mn-lt"/>
        </a:defRPr>
      </a:lvl4pPr>
      <a:lvl5pPr marL="2057400" indent="-228600" algn="l" rtl="0" eaLnBrk="0" fontAlgn="base" hangingPunct="0">
        <a:spcBef>
          <a:spcPct val="20000"/>
        </a:spcBef>
        <a:spcAft>
          <a:spcPct val="0"/>
        </a:spcAft>
        <a:buClr>
          <a:srgbClr val="779917"/>
        </a:buClr>
        <a:buSzPct val="80000"/>
        <a:buFont typeface="Wingdings" panose="05000000000000000000" pitchFamily="2" charset="2"/>
        <a:buChar char="u"/>
        <a:defRPr sz="2400">
          <a:solidFill>
            <a:schemeClr val="tx1"/>
          </a:solidFill>
          <a:latin typeface="+mn-lt"/>
        </a:defRPr>
      </a:lvl5pPr>
      <a:lvl6pPr marL="2514600" indent="-228600" algn="l" rtl="0" fontAlgn="base">
        <a:spcBef>
          <a:spcPct val="20000"/>
        </a:spcBef>
        <a:spcAft>
          <a:spcPct val="0"/>
        </a:spcAft>
        <a:buClr>
          <a:srgbClr val="779917"/>
        </a:buClr>
        <a:buSzPct val="80000"/>
        <a:buFont typeface="Wingdings" pitchFamily="2" charset="2"/>
        <a:buChar char="u"/>
        <a:defRPr sz="2400">
          <a:solidFill>
            <a:schemeClr val="tx1"/>
          </a:solidFill>
          <a:latin typeface="+mn-lt"/>
        </a:defRPr>
      </a:lvl6pPr>
      <a:lvl7pPr marL="2971800" indent="-228600" algn="l" rtl="0" fontAlgn="base">
        <a:spcBef>
          <a:spcPct val="20000"/>
        </a:spcBef>
        <a:spcAft>
          <a:spcPct val="0"/>
        </a:spcAft>
        <a:buClr>
          <a:srgbClr val="779917"/>
        </a:buClr>
        <a:buSzPct val="80000"/>
        <a:buFont typeface="Wingdings" pitchFamily="2" charset="2"/>
        <a:buChar char="u"/>
        <a:defRPr sz="2400">
          <a:solidFill>
            <a:schemeClr val="tx1"/>
          </a:solidFill>
          <a:latin typeface="+mn-lt"/>
        </a:defRPr>
      </a:lvl7pPr>
      <a:lvl8pPr marL="3429000" indent="-228600" algn="l" rtl="0" fontAlgn="base">
        <a:spcBef>
          <a:spcPct val="20000"/>
        </a:spcBef>
        <a:spcAft>
          <a:spcPct val="0"/>
        </a:spcAft>
        <a:buClr>
          <a:srgbClr val="779917"/>
        </a:buClr>
        <a:buSzPct val="80000"/>
        <a:buFont typeface="Wingdings" pitchFamily="2" charset="2"/>
        <a:buChar char="u"/>
        <a:defRPr sz="2400">
          <a:solidFill>
            <a:schemeClr val="tx1"/>
          </a:solidFill>
          <a:latin typeface="+mn-lt"/>
        </a:defRPr>
      </a:lvl8pPr>
      <a:lvl9pPr marL="3886200" indent="-228600" algn="l" rtl="0" fontAlgn="base">
        <a:spcBef>
          <a:spcPct val="20000"/>
        </a:spcBef>
        <a:spcAft>
          <a:spcPct val="0"/>
        </a:spcAft>
        <a:buClr>
          <a:srgbClr val="779917"/>
        </a:buClr>
        <a:buSzPct val="80000"/>
        <a:buFont typeface="Wingdings" pitchFamily="2" charset="2"/>
        <a:buChar char="u"/>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4.jpeg"/><Relationship Id="rId2" Type="http://schemas.openxmlformats.org/officeDocument/2006/relationships/slideLayout" Target="../slideLayouts/slideLayout12.xml"/><Relationship Id="rId1" Type="http://schemas.openxmlformats.org/officeDocument/2006/relationships/themeOverride" Target="../theme/themeOverride1.x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image" Target="../media/image16.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png"/><Relationship Id="rId7"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19.jpeg"/><Relationship Id="rId11" Type="http://schemas.openxmlformats.org/officeDocument/2006/relationships/image" Target="../media/image5.png"/><Relationship Id="rId5" Type="http://schemas.openxmlformats.org/officeDocument/2006/relationships/image" Target="../media/image18.jpeg"/><Relationship Id="rId10" Type="http://schemas.openxmlformats.org/officeDocument/2006/relationships/image" Target="../media/image23.jpeg"/><Relationship Id="rId4" Type="http://schemas.openxmlformats.org/officeDocument/2006/relationships/image" Target="../media/image17.jpeg"/><Relationship Id="rId9" Type="http://schemas.openxmlformats.org/officeDocument/2006/relationships/image" Target="../media/image22.jpe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 Id="rId9"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8" Type="http://schemas.openxmlformats.org/officeDocument/2006/relationships/image" Target="../media/image1.png"/><Relationship Id="rId13" Type="http://schemas.microsoft.com/office/2007/relationships/diagramDrawing" Target="../diagrams/drawing7.xml"/><Relationship Id="rId3" Type="http://schemas.openxmlformats.org/officeDocument/2006/relationships/diagramData" Target="../diagrams/data6.xml"/><Relationship Id="rId7" Type="http://schemas.microsoft.com/office/2007/relationships/diagramDrawing" Target="../diagrams/drawing6.xml"/><Relationship Id="rId12" Type="http://schemas.openxmlformats.org/officeDocument/2006/relationships/diagramColors" Target="../diagrams/colors7.xml"/><Relationship Id="rId2" Type="http://schemas.openxmlformats.org/officeDocument/2006/relationships/notesSlide" Target="../notesSlides/notesSlide22.xml"/><Relationship Id="rId1" Type="http://schemas.openxmlformats.org/officeDocument/2006/relationships/slideLayout" Target="../slideLayouts/slideLayout12.xml"/><Relationship Id="rId6" Type="http://schemas.openxmlformats.org/officeDocument/2006/relationships/diagramColors" Target="../diagrams/colors6.xml"/><Relationship Id="rId11" Type="http://schemas.openxmlformats.org/officeDocument/2006/relationships/diagramQuickStyle" Target="../diagrams/quickStyle7.xml"/><Relationship Id="rId5" Type="http://schemas.openxmlformats.org/officeDocument/2006/relationships/diagramQuickStyle" Target="../diagrams/quickStyle6.xml"/><Relationship Id="rId10" Type="http://schemas.openxmlformats.org/officeDocument/2006/relationships/diagramLayout" Target="../diagrams/layout7.xml"/><Relationship Id="rId4" Type="http://schemas.openxmlformats.org/officeDocument/2006/relationships/diagramLayout" Target="../diagrams/layout6.xml"/><Relationship Id="rId9" Type="http://schemas.openxmlformats.org/officeDocument/2006/relationships/diagramData" Target="../diagrams/data7.xml"/><Relationship Id="rId14" Type="http://schemas.openxmlformats.org/officeDocument/2006/relationships/image" Target="../media/image5.png"/></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3.xml"/><Relationship Id="rId1" Type="http://schemas.openxmlformats.org/officeDocument/2006/relationships/slideLayout" Target="../slideLayouts/slideLayout12.xml"/><Relationship Id="rId6" Type="http://schemas.openxmlformats.org/officeDocument/2006/relationships/diagramColors" Target="../diagrams/colors8.xml"/><Relationship Id="rId5" Type="http://schemas.openxmlformats.org/officeDocument/2006/relationships/diagramQuickStyle" Target="../diagrams/quickStyle8.xml"/><Relationship Id="rId10" Type="http://schemas.openxmlformats.org/officeDocument/2006/relationships/image" Target="../media/image25.png"/><Relationship Id="rId4" Type="http://schemas.openxmlformats.org/officeDocument/2006/relationships/diagramLayout" Target="../diagrams/layout8.xml"/><Relationship Id="rId9" Type="http://schemas.openxmlformats.org/officeDocument/2006/relationships/image" Target="../media/image5.png"/></Relationships>
</file>

<file path=ppt/slides/_rels/slide2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4.xml"/><Relationship Id="rId1" Type="http://schemas.openxmlformats.org/officeDocument/2006/relationships/slideLayout" Target="../slideLayouts/slideLayout1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 Id="rId9"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12.xml"/><Relationship Id="rId6" Type="http://schemas.openxmlformats.org/officeDocument/2006/relationships/image" Target="../media/image26.jpg"/><Relationship Id="rId5" Type="http://schemas.openxmlformats.org/officeDocument/2006/relationships/image" Target="../media/image5.png"/><Relationship Id="rId4" Type="http://schemas.openxmlformats.org/officeDocument/2006/relationships/hyperlink" Target="https://www.revere.or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wmf"/><Relationship Id="rId7"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png"/><Relationship Id="rId5" Type="http://schemas.openxmlformats.org/officeDocument/2006/relationships/image" Target="../media/image8.jpeg"/><Relationship Id="rId4" Type="http://schemas.openxmlformats.org/officeDocument/2006/relationships/image" Target="../media/image7.gif"/></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png"/><Relationship Id="rId7" Type="http://schemas.openxmlformats.org/officeDocument/2006/relationships/diagramColors" Target="../diagrams/colors3.xml"/><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rgbClr val="0B192F"/>
            </a:gs>
            <a:gs pos="87000">
              <a:srgbClr val="193665"/>
            </a:gs>
            <a:gs pos="100000">
              <a:srgbClr val="1C3D72"/>
            </a:gs>
          </a:gsLst>
          <a:lin ang="16200000" scaled="1"/>
        </a:gra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02B4E093-F153-4E6E-BF5C-F8F10B24BCA8}"/>
              </a:ext>
            </a:extLst>
          </p:cNvPr>
          <p:cNvSpPr>
            <a:spLocks noChangeArrowheads="1"/>
          </p:cNvSpPr>
          <p:nvPr/>
        </p:nvSpPr>
        <p:spPr bwMode="auto">
          <a:xfrm>
            <a:off x="1447800" y="381000"/>
            <a:ext cx="7010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spcBef>
                <a:spcPct val="60000"/>
              </a:spcBef>
              <a:buClr>
                <a:srgbClr val="779917"/>
              </a:buClr>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2pPr>
            <a:lvl3pPr marL="1143000" indent="-228600" eaLnBrk="0" hangingPunct="0">
              <a:spcBef>
                <a:spcPct val="20000"/>
              </a:spcBef>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3pPr>
            <a:lvl4pPr marL="1600200" indent="-228600" eaLnBrk="0" hangingPunct="0">
              <a:spcBef>
                <a:spcPct val="20000"/>
              </a:spcBef>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4pPr>
            <a:lvl5pPr marL="2057400" indent="-228600" eaLnBrk="0" hangingPunct="0">
              <a:spcBef>
                <a:spcPct val="20000"/>
              </a:spcBef>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5pPr>
            <a:lvl6pPr marL="2514600" indent="-228600" eaLnBrk="0" fontAlgn="base" hangingPunct="0">
              <a:spcBef>
                <a:spcPct val="20000"/>
              </a:spcBef>
              <a:spcAft>
                <a:spcPct val="0"/>
              </a:spcAft>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6pPr>
            <a:lvl7pPr marL="2971800" indent="-228600" eaLnBrk="0" fontAlgn="base" hangingPunct="0">
              <a:spcBef>
                <a:spcPct val="20000"/>
              </a:spcBef>
              <a:spcAft>
                <a:spcPct val="0"/>
              </a:spcAft>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7pPr>
            <a:lvl8pPr marL="3429000" indent="-228600" eaLnBrk="0" fontAlgn="base" hangingPunct="0">
              <a:spcBef>
                <a:spcPct val="20000"/>
              </a:spcBef>
              <a:spcAft>
                <a:spcPct val="0"/>
              </a:spcAft>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8pPr>
            <a:lvl9pPr marL="3886200" indent="-228600" eaLnBrk="0" fontAlgn="base" hangingPunct="0">
              <a:spcBef>
                <a:spcPct val="20000"/>
              </a:spcBef>
              <a:spcAft>
                <a:spcPct val="0"/>
              </a:spcAft>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9pPr>
          </a:lstStyle>
          <a:p>
            <a:pPr eaLnBrk="1" hangingPunct="1">
              <a:lnSpc>
                <a:spcPct val="85000"/>
              </a:lnSpc>
              <a:spcBef>
                <a:spcPct val="0"/>
              </a:spcBef>
              <a:buClrTx/>
              <a:buFontTx/>
              <a:buNone/>
            </a:pPr>
            <a:endParaRPr lang="en-US" altLang="en-US" sz="2000" i="1">
              <a:solidFill>
                <a:srgbClr val="FF9933"/>
              </a:solidFill>
            </a:endParaRPr>
          </a:p>
        </p:txBody>
      </p:sp>
      <p:sp>
        <p:nvSpPr>
          <p:cNvPr id="2051" name="Rectangle 3">
            <a:extLst>
              <a:ext uri="{FF2B5EF4-FFF2-40B4-BE49-F238E27FC236}">
                <a16:creationId xmlns:a16="http://schemas.microsoft.com/office/drawing/2014/main" id="{C0F1DF88-3EEF-4207-8486-8172EA526DFB}"/>
              </a:ext>
            </a:extLst>
          </p:cNvPr>
          <p:cNvSpPr>
            <a:spLocks noChangeArrowheads="1"/>
          </p:cNvSpPr>
          <p:nvPr/>
        </p:nvSpPr>
        <p:spPr bwMode="auto">
          <a:xfrm>
            <a:off x="1600200" y="533400"/>
            <a:ext cx="7010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spcBef>
                <a:spcPct val="60000"/>
              </a:spcBef>
              <a:buClr>
                <a:srgbClr val="779917"/>
              </a:buClr>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2pPr>
            <a:lvl3pPr marL="1143000" indent="-228600" eaLnBrk="0" hangingPunct="0">
              <a:spcBef>
                <a:spcPct val="20000"/>
              </a:spcBef>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3pPr>
            <a:lvl4pPr marL="1600200" indent="-228600" eaLnBrk="0" hangingPunct="0">
              <a:spcBef>
                <a:spcPct val="20000"/>
              </a:spcBef>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4pPr>
            <a:lvl5pPr marL="2057400" indent="-228600" eaLnBrk="0" hangingPunct="0">
              <a:spcBef>
                <a:spcPct val="20000"/>
              </a:spcBef>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5pPr>
            <a:lvl6pPr marL="2514600" indent="-228600" eaLnBrk="0" fontAlgn="base" hangingPunct="0">
              <a:spcBef>
                <a:spcPct val="20000"/>
              </a:spcBef>
              <a:spcAft>
                <a:spcPct val="0"/>
              </a:spcAft>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6pPr>
            <a:lvl7pPr marL="2971800" indent="-228600" eaLnBrk="0" fontAlgn="base" hangingPunct="0">
              <a:spcBef>
                <a:spcPct val="20000"/>
              </a:spcBef>
              <a:spcAft>
                <a:spcPct val="0"/>
              </a:spcAft>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7pPr>
            <a:lvl8pPr marL="3429000" indent="-228600" eaLnBrk="0" fontAlgn="base" hangingPunct="0">
              <a:spcBef>
                <a:spcPct val="20000"/>
              </a:spcBef>
              <a:spcAft>
                <a:spcPct val="0"/>
              </a:spcAft>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8pPr>
            <a:lvl9pPr marL="3886200" indent="-228600" eaLnBrk="0" fontAlgn="base" hangingPunct="0">
              <a:spcBef>
                <a:spcPct val="20000"/>
              </a:spcBef>
              <a:spcAft>
                <a:spcPct val="0"/>
              </a:spcAft>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9pPr>
          </a:lstStyle>
          <a:p>
            <a:pPr eaLnBrk="1" hangingPunct="1">
              <a:lnSpc>
                <a:spcPct val="85000"/>
              </a:lnSpc>
              <a:spcBef>
                <a:spcPct val="0"/>
              </a:spcBef>
              <a:buClrTx/>
              <a:buFontTx/>
              <a:buNone/>
            </a:pPr>
            <a:endParaRPr lang="en-US" altLang="en-US" sz="3500">
              <a:solidFill>
                <a:srgbClr val="FF9933"/>
              </a:solidFill>
            </a:endParaRPr>
          </a:p>
        </p:txBody>
      </p:sp>
      <p:pic>
        <p:nvPicPr>
          <p:cNvPr id="16389" name="Picture 15">
            <a:extLst>
              <a:ext uri="{FF2B5EF4-FFF2-40B4-BE49-F238E27FC236}">
                <a16:creationId xmlns:a16="http://schemas.microsoft.com/office/drawing/2014/main" id="{FB559550-EDB1-49F3-A913-D63A6B55C616}"/>
              </a:ext>
            </a:extLst>
          </p:cNvPr>
          <p:cNvPicPr>
            <a:picLocks noChangeArrowheads="1"/>
          </p:cNvPicPr>
          <p:nvPr/>
        </p:nvPicPr>
        <p:blipFill>
          <a:blip r:embed="rId4">
            <a:lum bright="36000"/>
            <a:extLst>
              <a:ext uri="{28A0092B-C50C-407E-A947-70E740481C1C}">
                <a14:useLocalDpi xmlns:a14="http://schemas.microsoft.com/office/drawing/2010/main"/>
              </a:ext>
            </a:extLst>
          </a:blip>
          <a:srcRect/>
          <a:stretch>
            <a:fillRect/>
          </a:stretch>
        </p:blipFill>
        <p:spPr bwMode="auto">
          <a:xfrm>
            <a:off x="0" y="0"/>
            <a:ext cx="9144000" cy="1209675"/>
          </a:xfrm>
          <a:prstGeom prst="rect">
            <a:avLst/>
          </a:prstGeom>
          <a:noFill/>
          <a:ln>
            <a:noFill/>
          </a:ln>
          <a:scene3d>
            <a:camera prst="orthographicFront"/>
            <a:lightRig rig="threePt" dir="t"/>
          </a:scene3d>
          <a:sp3d>
            <a:bevelT w="139700" prst="cross"/>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0" name="Rectangle 17">
            <a:extLst>
              <a:ext uri="{FF2B5EF4-FFF2-40B4-BE49-F238E27FC236}">
                <a16:creationId xmlns:a16="http://schemas.microsoft.com/office/drawing/2014/main" id="{E8517F14-F4C9-47CF-80BE-582DE672A40C}"/>
              </a:ext>
            </a:extLst>
          </p:cNvPr>
          <p:cNvSpPr>
            <a:spLocks noChangeArrowheads="1"/>
          </p:cNvSpPr>
          <p:nvPr/>
        </p:nvSpPr>
        <p:spPr bwMode="auto">
          <a:xfrm>
            <a:off x="0" y="1177203"/>
            <a:ext cx="9144000" cy="200025"/>
          </a:xfrm>
          <a:prstGeom prst="rect">
            <a:avLst/>
          </a:prstGeom>
          <a:solidFill>
            <a:srgbClr val="306E62"/>
          </a:solidFill>
          <a:ln>
            <a:noFill/>
          </a:ln>
          <a:effectLst/>
          <a:scene3d>
            <a:camera prst="orthographicFront"/>
            <a:lightRig rig="threePt" dir="t"/>
          </a:scene3d>
          <a:sp3d>
            <a:bevelT/>
          </a:sp3d>
        </p:spPr>
        <p:txBody>
          <a:bodyPr wrap="none" anchor="ctr"/>
          <a:lstStyle/>
          <a:p>
            <a:pPr algn="ctr">
              <a:defRPr/>
            </a:pPr>
            <a:endParaRPr lang="en-US">
              <a:cs typeface="+mn-cs"/>
            </a:endParaRPr>
          </a:p>
        </p:txBody>
      </p:sp>
      <p:sp>
        <p:nvSpPr>
          <p:cNvPr id="16391" name="Text Box 18">
            <a:extLst>
              <a:ext uri="{FF2B5EF4-FFF2-40B4-BE49-F238E27FC236}">
                <a16:creationId xmlns:a16="http://schemas.microsoft.com/office/drawing/2014/main" id="{97636A24-7936-40AC-B7A7-B0BE7DAF51E0}"/>
              </a:ext>
            </a:extLst>
          </p:cNvPr>
          <p:cNvSpPr txBox="1">
            <a:spLocks noChangeArrowheads="1"/>
          </p:cNvSpPr>
          <p:nvPr/>
        </p:nvSpPr>
        <p:spPr bwMode="auto">
          <a:xfrm>
            <a:off x="0" y="215900"/>
            <a:ext cx="9144000" cy="83026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1">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algn="ctr" eaLnBrk="0" fontAlgn="base" hangingPunct="0">
              <a:spcBef>
                <a:spcPct val="0"/>
              </a:spcBef>
              <a:spcAft>
                <a:spcPct val="0"/>
              </a:spcAft>
              <a:defRPr sz="2400">
                <a:solidFill>
                  <a:schemeClr val="tx1"/>
                </a:solidFill>
                <a:latin typeface="Tahoma" pitchFamily="34" charset="0"/>
              </a:defRPr>
            </a:lvl6pPr>
            <a:lvl7pPr marL="2971800" indent="-228600" algn="ctr" eaLnBrk="0" fontAlgn="base" hangingPunct="0">
              <a:spcBef>
                <a:spcPct val="0"/>
              </a:spcBef>
              <a:spcAft>
                <a:spcPct val="0"/>
              </a:spcAft>
              <a:defRPr sz="2400">
                <a:solidFill>
                  <a:schemeClr val="tx1"/>
                </a:solidFill>
                <a:latin typeface="Tahoma" pitchFamily="34" charset="0"/>
              </a:defRPr>
            </a:lvl7pPr>
            <a:lvl8pPr marL="3429000" indent="-228600" algn="ctr" eaLnBrk="0" fontAlgn="base" hangingPunct="0">
              <a:spcBef>
                <a:spcPct val="0"/>
              </a:spcBef>
              <a:spcAft>
                <a:spcPct val="0"/>
              </a:spcAft>
              <a:defRPr sz="2400">
                <a:solidFill>
                  <a:schemeClr val="tx1"/>
                </a:solidFill>
                <a:latin typeface="Tahoma" pitchFamily="34" charset="0"/>
              </a:defRPr>
            </a:lvl8pPr>
            <a:lvl9pPr marL="3886200" indent="-228600" algn="ctr" eaLnBrk="0" fontAlgn="base" hangingPunct="0">
              <a:spcBef>
                <a:spcPct val="0"/>
              </a:spcBef>
              <a:spcAft>
                <a:spcPct val="0"/>
              </a:spcAft>
              <a:defRPr sz="2400">
                <a:solidFill>
                  <a:schemeClr val="tx1"/>
                </a:solidFill>
                <a:latin typeface="Tahoma" pitchFamily="34" charset="0"/>
              </a:defRPr>
            </a:lvl9pPr>
          </a:lstStyle>
          <a:p>
            <a:pPr algn="ctr" eaLnBrk="1" hangingPunct="1">
              <a:defRPr/>
            </a:pPr>
            <a:r>
              <a:rPr lang="en-US" b="1" dirty="0">
                <a:solidFill>
                  <a:schemeClr val="bg2"/>
                </a:solidFill>
                <a:effectLst>
                  <a:outerShdw blurRad="38100" dist="38100" dir="2700000" algn="tl">
                    <a:srgbClr val="000000">
                      <a:alpha val="43137"/>
                    </a:srgbClr>
                  </a:outerShdw>
                </a:effectLst>
                <a:cs typeface="+mn-cs"/>
              </a:rPr>
              <a:t>City of Revere</a:t>
            </a:r>
          </a:p>
          <a:p>
            <a:pPr algn="ctr" eaLnBrk="1" hangingPunct="1">
              <a:defRPr/>
            </a:pPr>
            <a:r>
              <a:rPr lang="en-US" b="1" dirty="0">
                <a:solidFill>
                  <a:schemeClr val="bg2"/>
                </a:solidFill>
                <a:effectLst>
                  <a:outerShdw blurRad="38100" dist="38100" dir="2700000" algn="tl">
                    <a:srgbClr val="000000">
                      <a:alpha val="43137"/>
                    </a:srgbClr>
                  </a:outerShdw>
                </a:effectLst>
                <a:cs typeface="+mn-cs"/>
              </a:rPr>
              <a:t>Hazard Mitigation Plan Update</a:t>
            </a:r>
          </a:p>
        </p:txBody>
      </p:sp>
      <p:sp>
        <p:nvSpPr>
          <p:cNvPr id="16392" name="Text Box 19">
            <a:extLst>
              <a:ext uri="{FF2B5EF4-FFF2-40B4-BE49-F238E27FC236}">
                <a16:creationId xmlns:a16="http://schemas.microsoft.com/office/drawing/2014/main" id="{42F8B6ED-CF29-44F6-9DA2-FA0FEF4725D5}"/>
              </a:ext>
            </a:extLst>
          </p:cNvPr>
          <p:cNvSpPr txBox="1">
            <a:spLocks noChangeArrowheads="1"/>
          </p:cNvSpPr>
          <p:nvPr/>
        </p:nvSpPr>
        <p:spPr bwMode="auto">
          <a:xfrm>
            <a:off x="2000992" y="4985010"/>
            <a:ext cx="5142015" cy="1292662"/>
          </a:xfrm>
          <a:prstGeom prst="rect">
            <a:avLst/>
          </a:prstGeom>
          <a:solidFill>
            <a:schemeClr val="tx1"/>
          </a:solidFill>
          <a:ln w="57150" cmpd="thickThin" algn="ctr">
            <a:solidFill>
              <a:schemeClr val="bg2"/>
            </a:solidFill>
            <a:miter lim="800000"/>
            <a:headEnd/>
            <a:tailEnd/>
          </a:ln>
          <a:effectLst/>
          <a:scene3d>
            <a:camera prst="orthographicFront"/>
            <a:lightRig rig="threePt" dir="t"/>
          </a:scene3d>
          <a:sp3d>
            <a:bevelT w="152400" h="50800" prst="softRound"/>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1">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algn="ctr" eaLnBrk="0" fontAlgn="base" hangingPunct="0">
              <a:spcBef>
                <a:spcPct val="0"/>
              </a:spcBef>
              <a:spcAft>
                <a:spcPct val="0"/>
              </a:spcAft>
              <a:defRPr sz="2400">
                <a:solidFill>
                  <a:schemeClr val="tx1"/>
                </a:solidFill>
                <a:latin typeface="Tahoma" pitchFamily="34" charset="0"/>
              </a:defRPr>
            </a:lvl6pPr>
            <a:lvl7pPr marL="2971800" indent="-228600" algn="ctr" eaLnBrk="0" fontAlgn="base" hangingPunct="0">
              <a:spcBef>
                <a:spcPct val="0"/>
              </a:spcBef>
              <a:spcAft>
                <a:spcPct val="0"/>
              </a:spcAft>
              <a:defRPr sz="2400">
                <a:solidFill>
                  <a:schemeClr val="tx1"/>
                </a:solidFill>
                <a:latin typeface="Tahoma" pitchFamily="34" charset="0"/>
              </a:defRPr>
            </a:lvl7pPr>
            <a:lvl8pPr marL="3429000" indent="-228600" algn="ctr" eaLnBrk="0" fontAlgn="base" hangingPunct="0">
              <a:spcBef>
                <a:spcPct val="0"/>
              </a:spcBef>
              <a:spcAft>
                <a:spcPct val="0"/>
              </a:spcAft>
              <a:defRPr sz="2400">
                <a:solidFill>
                  <a:schemeClr val="tx1"/>
                </a:solidFill>
                <a:latin typeface="Tahoma" pitchFamily="34" charset="0"/>
              </a:defRPr>
            </a:lvl8pPr>
            <a:lvl9pPr marL="3886200" indent="-228600" algn="ctr" eaLnBrk="0" fontAlgn="base" hangingPunct="0">
              <a:spcBef>
                <a:spcPct val="0"/>
              </a:spcBef>
              <a:spcAft>
                <a:spcPct val="0"/>
              </a:spcAft>
              <a:defRPr sz="2400">
                <a:solidFill>
                  <a:schemeClr val="tx1"/>
                </a:solidFill>
                <a:latin typeface="Tahoma" pitchFamily="34" charset="0"/>
              </a:defRPr>
            </a:lvl9pPr>
          </a:lstStyle>
          <a:p>
            <a:pPr algn="ctr" eaLnBrk="1" hangingPunct="1">
              <a:defRPr/>
            </a:pPr>
            <a:r>
              <a:rPr lang="en-US" sz="1800" b="1" i="1" dirty="0">
                <a:solidFill>
                  <a:schemeClr val="bg1"/>
                </a:solidFill>
                <a:effectLst>
                  <a:outerShdw blurRad="38100" dist="38100" dir="2700000" algn="tl">
                    <a:srgbClr val="000000">
                      <a:alpha val="43137"/>
                    </a:srgbClr>
                  </a:outerShdw>
                </a:effectLst>
                <a:latin typeface="AvantGarde Md BT" pitchFamily="34" charset="0"/>
                <a:cs typeface="+mn-cs"/>
              </a:rPr>
              <a:t>Public Stakeholder Meeting #1 </a:t>
            </a:r>
          </a:p>
          <a:p>
            <a:pPr algn="ctr" eaLnBrk="1" hangingPunct="1">
              <a:defRPr/>
            </a:pPr>
            <a:r>
              <a:rPr lang="en-US" sz="1800" b="1" i="1" dirty="0">
                <a:solidFill>
                  <a:schemeClr val="bg1"/>
                </a:solidFill>
                <a:effectLst>
                  <a:outerShdw blurRad="38100" dist="38100" dir="2700000" algn="tl">
                    <a:srgbClr val="000000">
                      <a:alpha val="43137"/>
                    </a:srgbClr>
                  </a:outerShdw>
                </a:effectLst>
                <a:latin typeface="AvantGarde Md BT" pitchFamily="34" charset="0"/>
                <a:cs typeface="+mn-cs"/>
              </a:rPr>
              <a:t>March 3, 2021</a:t>
            </a:r>
          </a:p>
          <a:p>
            <a:pPr algn="ctr" eaLnBrk="1" hangingPunct="1">
              <a:defRPr/>
            </a:pPr>
            <a:r>
              <a:rPr lang="en-US" sz="1400" b="1" dirty="0">
                <a:solidFill>
                  <a:schemeClr val="bg1"/>
                </a:solidFill>
                <a:effectLst>
                  <a:outerShdw blurRad="38100" dist="38100" dir="2700000" algn="tl">
                    <a:srgbClr val="000000">
                      <a:alpha val="43137"/>
                    </a:srgbClr>
                  </a:outerShdw>
                </a:effectLst>
                <a:latin typeface="AvantGarde Md BT" pitchFamily="34" charset="0"/>
                <a:cs typeface="+mn-cs"/>
              </a:rPr>
              <a:t> 6:00 pm – 7:30 pm</a:t>
            </a:r>
          </a:p>
          <a:p>
            <a:pPr algn="ctr" eaLnBrk="1" hangingPunct="1">
              <a:defRPr/>
            </a:pPr>
            <a:r>
              <a:rPr lang="en-US" sz="1400" b="1" dirty="0">
                <a:solidFill>
                  <a:schemeClr val="bg1"/>
                </a:solidFill>
                <a:cs typeface="+mn-cs"/>
              </a:rPr>
              <a:t>Office of Strategic Planning &amp; Economic Development</a:t>
            </a:r>
          </a:p>
          <a:p>
            <a:pPr algn="ctr" eaLnBrk="1" hangingPunct="1">
              <a:defRPr/>
            </a:pPr>
            <a:r>
              <a:rPr lang="en-US" sz="1400" b="1" dirty="0">
                <a:solidFill>
                  <a:schemeClr val="bg1"/>
                </a:solidFill>
                <a:cs typeface="+mn-cs"/>
              </a:rPr>
              <a:t>Virtual Meeting</a:t>
            </a:r>
            <a:endParaRPr lang="en-US" sz="1400" b="1" dirty="0">
              <a:solidFill>
                <a:schemeClr val="bg1"/>
              </a:solidFill>
              <a:effectLst>
                <a:outerShdw blurRad="38100" dist="38100" dir="2700000" algn="tl">
                  <a:srgbClr val="000000">
                    <a:alpha val="43137"/>
                  </a:srgbClr>
                </a:outerShdw>
              </a:effectLst>
              <a:latin typeface="AvantGarde Md BT" pitchFamily="34" charset="0"/>
              <a:cs typeface="+mn-cs"/>
            </a:endParaRPr>
          </a:p>
        </p:txBody>
      </p:sp>
      <p:pic>
        <p:nvPicPr>
          <p:cNvPr id="2065" name="Picture 17" descr="City of Revere, Massachusetts">
            <a:extLst>
              <a:ext uri="{FF2B5EF4-FFF2-40B4-BE49-F238E27FC236}">
                <a16:creationId xmlns:a16="http://schemas.microsoft.com/office/drawing/2014/main" id="{5CC13C26-DAA9-4E35-A928-9B80C50704E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605" y="126814"/>
            <a:ext cx="1050389" cy="1050389"/>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id="{82CED6CA-4F01-42AB-A1BF-BF311DF0285B}"/>
              </a:ext>
            </a:extLst>
          </p:cNvPr>
          <p:cNvGrpSpPr/>
          <p:nvPr/>
        </p:nvGrpSpPr>
        <p:grpSpPr>
          <a:xfrm>
            <a:off x="1616725" y="1527175"/>
            <a:ext cx="5927075" cy="2788047"/>
            <a:chOff x="930925" y="1848143"/>
            <a:chExt cx="7397827" cy="2949831"/>
          </a:xfrm>
          <a:effectLst>
            <a:reflection blurRad="6350" stA="52000" endA="300" endPos="35000" dir="5400000" sy="-100000" algn="bl" rotWithShape="0"/>
          </a:effectLst>
        </p:grpSpPr>
        <p:pic>
          <p:nvPicPr>
            <p:cNvPr id="2067" name="Picture 19" descr="Business Resources in Revere, MA - City of Revere, Massachusetts">
              <a:extLst>
                <a:ext uri="{FF2B5EF4-FFF2-40B4-BE49-F238E27FC236}">
                  <a16:creationId xmlns:a16="http://schemas.microsoft.com/office/drawing/2014/main" id="{F7506CDF-B4CB-4C74-A7B1-54969E0B641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30925" y="1848143"/>
              <a:ext cx="7397827" cy="1479566"/>
            </a:xfrm>
            <a:prstGeom prst="rect">
              <a:avLst/>
            </a:prstGeom>
            <a:noFill/>
            <a:extLst>
              <a:ext uri="{909E8E84-426E-40DD-AFC4-6F175D3DCCD1}">
                <a14:hiddenFill xmlns:a14="http://schemas.microsoft.com/office/drawing/2010/main">
                  <a:solidFill>
                    <a:srgbClr val="FFFFFF"/>
                  </a:solidFill>
                </a14:hiddenFill>
              </a:ext>
            </a:extLst>
          </p:spPr>
        </p:pic>
        <p:pic>
          <p:nvPicPr>
            <p:cNvPr id="2069" name="Picture 21" descr="Revere Beach Information - City of Revere, Massachusetts">
              <a:extLst>
                <a:ext uri="{FF2B5EF4-FFF2-40B4-BE49-F238E27FC236}">
                  <a16:creationId xmlns:a16="http://schemas.microsoft.com/office/drawing/2014/main" id="{FEC3C2D5-C4EF-46DD-9FCD-7F3D2FBABB5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30925" y="3318408"/>
              <a:ext cx="7397827" cy="1479566"/>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TextBox 2">
            <a:extLst>
              <a:ext uri="{FF2B5EF4-FFF2-40B4-BE49-F238E27FC236}">
                <a16:creationId xmlns:a16="http://schemas.microsoft.com/office/drawing/2014/main" id="{B9B3B088-ED8F-447F-AEC6-4366F3418658}"/>
              </a:ext>
            </a:extLst>
          </p:cNvPr>
          <p:cNvSpPr txBox="1"/>
          <p:nvPr/>
        </p:nvSpPr>
        <p:spPr>
          <a:xfrm>
            <a:off x="5060551" y="3091094"/>
            <a:ext cx="2483249" cy="1200329"/>
          </a:xfrm>
          <a:prstGeom prst="rect">
            <a:avLst/>
          </a:prstGeom>
          <a:noFill/>
        </p:spPr>
        <p:txBody>
          <a:bodyPr wrap="square" rtlCol="0">
            <a:spAutoFit/>
          </a:bodyPr>
          <a:lstStyle/>
          <a:p>
            <a:pPr algn="r"/>
            <a:r>
              <a:rPr lang="en-US" sz="1800" dirty="0"/>
              <a:t>City of Revere, MA</a:t>
            </a:r>
            <a:br>
              <a:rPr lang="en-US" sz="1800" dirty="0"/>
            </a:br>
            <a:r>
              <a:rPr lang="en-US" sz="1800" dirty="0"/>
              <a:t>Hazard Mitigation Plan Update</a:t>
            </a:r>
            <a:br>
              <a:rPr lang="en-US" sz="1800" dirty="0"/>
            </a:br>
            <a:r>
              <a:rPr lang="en-US" sz="1800" dirty="0"/>
              <a:t>2021</a:t>
            </a:r>
          </a:p>
        </p:txBody>
      </p:sp>
      <p:sp>
        <p:nvSpPr>
          <p:cNvPr id="4" name="Slide Number Placeholder 3">
            <a:extLst>
              <a:ext uri="{FF2B5EF4-FFF2-40B4-BE49-F238E27FC236}">
                <a16:creationId xmlns:a16="http://schemas.microsoft.com/office/drawing/2014/main" id="{DEA2F722-A5F4-41C9-9453-BFAC02548D61}"/>
              </a:ext>
            </a:extLst>
          </p:cNvPr>
          <p:cNvSpPr>
            <a:spLocks noGrp="1"/>
          </p:cNvSpPr>
          <p:nvPr>
            <p:ph type="sldNum" sz="quarter" idx="12"/>
          </p:nvPr>
        </p:nvSpPr>
        <p:spPr/>
        <p:txBody>
          <a:bodyPr/>
          <a:lstStyle/>
          <a:p>
            <a:fld id="{8B37340B-A2D0-4D5A-B79F-1B32632CCBD5}" type="slidenum">
              <a:rPr lang="en-US" altLang="en-US" smtClean="0"/>
              <a:pPr/>
              <a:t>1</a:t>
            </a:fld>
            <a:endParaRPr lang="en-US" altLang="en-US"/>
          </a:p>
        </p:txBody>
      </p:sp>
    </p:spTree>
  </p:cSld>
  <p:clrMapOvr>
    <a:overrideClrMapping bg1="dk2" tx1="lt1" bg2="dk1" tx2="lt2" accent1="accent1" accent2="accent2" accent3="accent3" accent4="accent4" accent5="accent5" accent6="accent6" hlink="hlink" folHlink="folHlink"/>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0941ABCE-A2C2-48DA-A254-DBA92FF3597C}"/>
              </a:ext>
            </a:extLst>
          </p:cNvPr>
          <p:cNvSpPr txBox="1"/>
          <p:nvPr/>
        </p:nvSpPr>
        <p:spPr>
          <a:xfrm>
            <a:off x="0" y="617538"/>
            <a:ext cx="9144000" cy="5943600"/>
          </a:xfrm>
          <a:prstGeom prst="rect">
            <a:avLst/>
          </a:prstGeom>
          <a:noFill/>
          <a:ln w="19050" cmpd="dbl">
            <a:noFill/>
          </a:ln>
        </p:spPr>
        <p:txBody>
          <a:bodyPr rIns="548640">
            <a:spAutoFit/>
          </a:bodyPr>
          <a:lstStyle/>
          <a:p>
            <a:pPr marL="342900" indent="-342900" algn="ctr">
              <a:buFont typeface="Arial" pitchFamily="34" charset="0"/>
              <a:buChar char="•"/>
              <a:defRPr/>
            </a:pPr>
            <a:endParaRPr lang="en-US" dirty="0">
              <a:solidFill>
                <a:schemeClr val="bg1">
                  <a:lumMod val="75000"/>
                </a:schemeClr>
              </a:solidFill>
              <a:latin typeface="Futura Lt BT" pitchFamily="34" charset="0"/>
              <a:ea typeface="+mj-ea"/>
              <a:cs typeface="+mj-cs"/>
            </a:endParaRPr>
          </a:p>
          <a:p>
            <a:pPr lvl="1" algn="ctr">
              <a:defRPr/>
            </a:pPr>
            <a:r>
              <a:rPr lang="en-US" dirty="0">
                <a:solidFill>
                  <a:srgbClr val="C00000"/>
                </a:solidFill>
                <a:latin typeface="Futura Lt BT" pitchFamily="34" charset="0"/>
                <a:ea typeface="+mj-ea"/>
                <a:cs typeface="+mj-cs"/>
              </a:rPr>
              <a:t> </a:t>
            </a:r>
            <a:endParaRPr lang="en-US" dirty="0">
              <a:solidFill>
                <a:schemeClr val="bg1">
                  <a:lumMod val="75000"/>
                </a:schemeClr>
              </a:solidFill>
              <a:latin typeface="Futura Lt BT" pitchFamily="34" charset="0"/>
              <a:ea typeface="+mj-ea"/>
              <a:cs typeface="+mj-cs"/>
            </a:endParaRPr>
          </a:p>
          <a:p>
            <a:pPr lvl="1" algn="ctr">
              <a:defRPr/>
            </a:pPr>
            <a:endParaRPr lang="en-US" dirty="0">
              <a:solidFill>
                <a:schemeClr val="bg1">
                  <a:lumMod val="75000"/>
                </a:schemeClr>
              </a:solidFill>
              <a:latin typeface="Futura Lt BT" pitchFamily="34" charset="0"/>
              <a:ea typeface="+mj-ea"/>
              <a:cs typeface="+mj-cs"/>
            </a:endParaRPr>
          </a:p>
          <a:p>
            <a:pPr lvl="1" algn="ctr">
              <a:defRPr/>
            </a:pPr>
            <a:endParaRPr lang="en-US" dirty="0">
              <a:solidFill>
                <a:schemeClr val="bg1">
                  <a:lumMod val="75000"/>
                </a:schemeClr>
              </a:solidFill>
              <a:latin typeface="Futura Lt BT" pitchFamily="34" charset="0"/>
              <a:ea typeface="+mj-ea"/>
              <a:cs typeface="+mj-cs"/>
            </a:endParaRPr>
          </a:p>
          <a:p>
            <a:pPr lvl="1" algn="ctr">
              <a:defRPr/>
            </a:pPr>
            <a:endParaRPr lang="en-US" dirty="0">
              <a:solidFill>
                <a:schemeClr val="bg1">
                  <a:lumMod val="75000"/>
                </a:schemeClr>
              </a:solidFill>
              <a:latin typeface="Futura Lt BT" pitchFamily="34" charset="0"/>
              <a:ea typeface="+mj-ea"/>
              <a:cs typeface="+mj-cs"/>
            </a:endParaRPr>
          </a:p>
          <a:p>
            <a:pPr lvl="1" algn="ctr">
              <a:defRPr/>
            </a:pPr>
            <a:endParaRPr lang="en-US" dirty="0">
              <a:solidFill>
                <a:schemeClr val="bg1">
                  <a:lumMod val="75000"/>
                </a:schemeClr>
              </a:solidFill>
              <a:latin typeface="Futura Lt BT" pitchFamily="34" charset="0"/>
              <a:ea typeface="+mj-ea"/>
              <a:cs typeface="+mj-cs"/>
            </a:endParaRPr>
          </a:p>
          <a:p>
            <a:pPr lvl="1" algn="ctr">
              <a:defRPr/>
            </a:pPr>
            <a:endParaRPr lang="en-US" dirty="0">
              <a:solidFill>
                <a:schemeClr val="bg1">
                  <a:lumMod val="75000"/>
                </a:schemeClr>
              </a:solidFill>
              <a:latin typeface="Futura Lt BT" pitchFamily="34" charset="0"/>
              <a:ea typeface="+mj-ea"/>
              <a:cs typeface="+mj-cs"/>
            </a:endParaRPr>
          </a:p>
          <a:p>
            <a:pPr lvl="1" algn="ctr">
              <a:defRPr/>
            </a:pPr>
            <a:endParaRPr lang="en-US" dirty="0">
              <a:solidFill>
                <a:schemeClr val="bg1">
                  <a:lumMod val="75000"/>
                </a:schemeClr>
              </a:solidFill>
              <a:latin typeface="Futura Lt BT" pitchFamily="34" charset="0"/>
              <a:ea typeface="+mj-ea"/>
              <a:cs typeface="+mj-cs"/>
            </a:endParaRPr>
          </a:p>
          <a:p>
            <a:pPr marL="1257300" lvl="2" indent="-342900" algn="ctr">
              <a:buFont typeface="Arial" pitchFamily="34" charset="0"/>
              <a:buChar char="•"/>
              <a:defRPr/>
            </a:pPr>
            <a:endParaRPr lang="en-US" dirty="0">
              <a:solidFill>
                <a:schemeClr val="bg1">
                  <a:lumMod val="75000"/>
                </a:schemeClr>
              </a:solidFill>
              <a:latin typeface="Futura Lt BT" pitchFamily="34" charset="0"/>
              <a:ea typeface="+mj-ea"/>
              <a:cs typeface="+mj-cs"/>
            </a:endParaRPr>
          </a:p>
          <a:p>
            <a:pPr lvl="3" algn="ctr">
              <a:defRPr/>
            </a:pPr>
            <a:r>
              <a:rPr lang="en-US" dirty="0">
                <a:solidFill>
                  <a:schemeClr val="bg1">
                    <a:lumMod val="75000"/>
                  </a:schemeClr>
                </a:solidFill>
                <a:latin typeface="Futura Lt BT" pitchFamily="34" charset="0"/>
                <a:ea typeface="+mj-ea"/>
                <a:cs typeface="+mj-cs"/>
              </a:rPr>
              <a:t> 	</a:t>
            </a:r>
          </a:p>
          <a:p>
            <a:pPr marL="1257300" lvl="2" indent="-342900" algn="ctr">
              <a:buFont typeface="Arial" pitchFamily="34" charset="0"/>
              <a:buChar char="•"/>
              <a:defRPr/>
            </a:pPr>
            <a:endParaRPr lang="en-US" dirty="0">
              <a:solidFill>
                <a:schemeClr val="bg1">
                  <a:lumMod val="75000"/>
                </a:schemeClr>
              </a:solidFill>
              <a:latin typeface="Futura Lt BT" pitchFamily="34" charset="0"/>
              <a:ea typeface="+mj-ea"/>
              <a:cs typeface="+mj-cs"/>
            </a:endParaRPr>
          </a:p>
          <a:p>
            <a:pPr marL="1257300" lvl="2" indent="-342900" algn="ctr">
              <a:buFont typeface="Arial" pitchFamily="34" charset="0"/>
              <a:buChar char="•"/>
              <a:defRPr/>
            </a:pPr>
            <a:endParaRPr lang="en-US" dirty="0">
              <a:solidFill>
                <a:schemeClr val="bg1">
                  <a:lumMod val="75000"/>
                </a:schemeClr>
              </a:solidFill>
              <a:latin typeface="Futura Lt BT" pitchFamily="34" charset="0"/>
              <a:ea typeface="+mj-ea"/>
              <a:cs typeface="+mj-cs"/>
            </a:endParaRPr>
          </a:p>
          <a:p>
            <a:pPr marL="1257300" lvl="2" indent="-342900" algn="ctr">
              <a:buFont typeface="Arial" pitchFamily="34" charset="0"/>
              <a:buChar char="•"/>
              <a:defRPr/>
            </a:pPr>
            <a:endParaRPr lang="en-US" dirty="0">
              <a:solidFill>
                <a:schemeClr val="bg1">
                  <a:lumMod val="75000"/>
                </a:schemeClr>
              </a:solidFill>
              <a:latin typeface="Futura Lt BT" pitchFamily="34" charset="0"/>
              <a:ea typeface="+mj-ea"/>
              <a:cs typeface="+mj-cs"/>
            </a:endParaRPr>
          </a:p>
          <a:p>
            <a:pPr marL="1257300" lvl="2" indent="-342900" algn="ctr">
              <a:buFont typeface="Arial" pitchFamily="34" charset="0"/>
              <a:buChar char="•"/>
              <a:defRPr/>
            </a:pPr>
            <a:endParaRPr lang="en-US" dirty="0">
              <a:solidFill>
                <a:schemeClr val="bg1">
                  <a:lumMod val="75000"/>
                </a:schemeClr>
              </a:solidFill>
              <a:latin typeface="Futura Lt BT" pitchFamily="34" charset="0"/>
              <a:ea typeface="+mj-ea"/>
              <a:cs typeface="+mj-cs"/>
            </a:endParaRPr>
          </a:p>
        </p:txBody>
      </p:sp>
      <p:sp>
        <p:nvSpPr>
          <p:cNvPr id="10243" name="Rectangle 3">
            <a:extLst>
              <a:ext uri="{FF2B5EF4-FFF2-40B4-BE49-F238E27FC236}">
                <a16:creationId xmlns:a16="http://schemas.microsoft.com/office/drawing/2014/main" id="{AF31BC4B-A3B9-43CB-B1CA-E0B1C426E505}"/>
              </a:ext>
            </a:extLst>
          </p:cNvPr>
          <p:cNvSpPr>
            <a:spLocks noChangeArrowheads="1"/>
          </p:cNvSpPr>
          <p:nvPr/>
        </p:nvSpPr>
        <p:spPr bwMode="auto">
          <a:xfrm>
            <a:off x="1600200" y="533400"/>
            <a:ext cx="7010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spcBef>
                <a:spcPct val="60000"/>
              </a:spcBef>
              <a:buClr>
                <a:srgbClr val="779917"/>
              </a:buClr>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2pPr>
            <a:lvl3pPr marL="1143000" indent="-228600" eaLnBrk="0" hangingPunct="0">
              <a:spcBef>
                <a:spcPct val="20000"/>
              </a:spcBef>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3pPr>
            <a:lvl4pPr marL="1600200" indent="-228600" eaLnBrk="0" hangingPunct="0">
              <a:spcBef>
                <a:spcPct val="20000"/>
              </a:spcBef>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4pPr>
            <a:lvl5pPr marL="2057400" indent="-228600" eaLnBrk="0" hangingPunct="0">
              <a:spcBef>
                <a:spcPct val="20000"/>
              </a:spcBef>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5pPr>
            <a:lvl6pPr marL="2514600" indent="-228600" eaLnBrk="0" fontAlgn="base" hangingPunct="0">
              <a:spcBef>
                <a:spcPct val="20000"/>
              </a:spcBef>
              <a:spcAft>
                <a:spcPct val="0"/>
              </a:spcAft>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6pPr>
            <a:lvl7pPr marL="2971800" indent="-228600" eaLnBrk="0" fontAlgn="base" hangingPunct="0">
              <a:spcBef>
                <a:spcPct val="20000"/>
              </a:spcBef>
              <a:spcAft>
                <a:spcPct val="0"/>
              </a:spcAft>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7pPr>
            <a:lvl8pPr marL="3429000" indent="-228600" eaLnBrk="0" fontAlgn="base" hangingPunct="0">
              <a:spcBef>
                <a:spcPct val="20000"/>
              </a:spcBef>
              <a:spcAft>
                <a:spcPct val="0"/>
              </a:spcAft>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8pPr>
            <a:lvl9pPr marL="3886200" indent="-228600" eaLnBrk="0" fontAlgn="base" hangingPunct="0">
              <a:spcBef>
                <a:spcPct val="20000"/>
              </a:spcBef>
              <a:spcAft>
                <a:spcPct val="0"/>
              </a:spcAft>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9pPr>
          </a:lstStyle>
          <a:p>
            <a:pPr eaLnBrk="1" hangingPunct="1">
              <a:lnSpc>
                <a:spcPct val="85000"/>
              </a:lnSpc>
              <a:spcBef>
                <a:spcPct val="0"/>
              </a:spcBef>
              <a:buClrTx/>
              <a:buFontTx/>
              <a:buNone/>
            </a:pPr>
            <a:endParaRPr lang="en-US" altLang="en-US" sz="3500">
              <a:solidFill>
                <a:srgbClr val="FF9933"/>
              </a:solidFill>
            </a:endParaRPr>
          </a:p>
        </p:txBody>
      </p:sp>
      <p:sp>
        <p:nvSpPr>
          <p:cNvPr id="27653" name="Text Box 7">
            <a:extLst>
              <a:ext uri="{FF2B5EF4-FFF2-40B4-BE49-F238E27FC236}">
                <a16:creationId xmlns:a16="http://schemas.microsoft.com/office/drawing/2014/main" id="{7760B7B9-81B8-4F60-A0C9-02849AD04E04}"/>
              </a:ext>
            </a:extLst>
          </p:cNvPr>
          <p:cNvSpPr txBox="1">
            <a:spLocks noChangeArrowheads="1"/>
          </p:cNvSpPr>
          <p:nvPr/>
        </p:nvSpPr>
        <p:spPr bwMode="auto">
          <a:xfrm>
            <a:off x="-53340" y="1617028"/>
            <a:ext cx="9144000" cy="1092607"/>
          </a:xfrm>
          <a:prstGeom prst="rect">
            <a:avLst/>
          </a:prstGeom>
          <a:noFill/>
          <a:ln>
            <a:noFill/>
          </a:ln>
          <a:effectLst/>
        </p:spPr>
        <p:txBody>
          <a:bodyPr anchorCtr="1">
            <a:spAutoFit/>
            <a:scene3d>
              <a:camera prst="orthographicFront"/>
              <a:lightRig rig="glow" dir="tl">
                <a:rot lat="0" lon="0" rev="5400000"/>
              </a:lightRig>
            </a:scene3d>
            <a:sp3d contourW="12700">
              <a:bevelT w="25400" h="25400"/>
              <a:contourClr>
                <a:schemeClr val="accent6">
                  <a:shade val="73000"/>
                </a:schemeClr>
              </a:contourClr>
            </a:sp3d>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algn="ctr" eaLnBrk="0" fontAlgn="base" hangingPunct="0">
              <a:spcBef>
                <a:spcPct val="0"/>
              </a:spcBef>
              <a:spcAft>
                <a:spcPct val="0"/>
              </a:spcAft>
              <a:defRPr sz="2400">
                <a:solidFill>
                  <a:schemeClr val="tx1"/>
                </a:solidFill>
                <a:latin typeface="Tahoma" pitchFamily="34" charset="0"/>
              </a:defRPr>
            </a:lvl6pPr>
            <a:lvl7pPr marL="2971800" indent="-228600" algn="ctr" eaLnBrk="0" fontAlgn="base" hangingPunct="0">
              <a:spcBef>
                <a:spcPct val="0"/>
              </a:spcBef>
              <a:spcAft>
                <a:spcPct val="0"/>
              </a:spcAft>
              <a:defRPr sz="2400">
                <a:solidFill>
                  <a:schemeClr val="tx1"/>
                </a:solidFill>
                <a:latin typeface="Tahoma" pitchFamily="34" charset="0"/>
              </a:defRPr>
            </a:lvl7pPr>
            <a:lvl8pPr marL="3429000" indent="-228600" algn="ctr" eaLnBrk="0" fontAlgn="base" hangingPunct="0">
              <a:spcBef>
                <a:spcPct val="0"/>
              </a:spcBef>
              <a:spcAft>
                <a:spcPct val="0"/>
              </a:spcAft>
              <a:defRPr sz="2400">
                <a:solidFill>
                  <a:schemeClr val="tx1"/>
                </a:solidFill>
                <a:latin typeface="Tahoma" pitchFamily="34" charset="0"/>
              </a:defRPr>
            </a:lvl8pPr>
            <a:lvl9pPr marL="3886200" indent="-228600" algn="ctr" eaLnBrk="0" fontAlgn="base" hangingPunct="0">
              <a:spcBef>
                <a:spcPct val="0"/>
              </a:spcBef>
              <a:spcAft>
                <a:spcPct val="0"/>
              </a:spcAft>
              <a:defRPr sz="2400">
                <a:solidFill>
                  <a:schemeClr val="tx1"/>
                </a:solidFill>
                <a:latin typeface="Tahoma" pitchFamily="34" charset="0"/>
              </a:defRPr>
            </a:lvl9pPr>
          </a:lstStyle>
          <a:p>
            <a:pPr algn="ctr" eaLnBrk="1" hangingPunct="1">
              <a:defRPr/>
            </a:pPr>
            <a:r>
              <a:rPr lang="en-US" sz="3000" b="1" i="1" dirty="0">
                <a:ln w="11430">
                  <a:noFill/>
                </a:ln>
                <a:solidFill>
                  <a:srgbClr val="FF9933"/>
                </a:solidFill>
                <a:effectLst>
                  <a:outerShdw blurRad="80000" dist="40000" dir="5040000" algn="tl">
                    <a:srgbClr val="000000">
                      <a:alpha val="30000"/>
                    </a:srgbClr>
                  </a:outerShdw>
                </a:effectLst>
                <a:latin typeface="AvantGarde Md BT" pitchFamily="34" charset="0"/>
                <a:cs typeface="+mn-cs"/>
              </a:rPr>
              <a:t>Mitigation Works!</a:t>
            </a:r>
          </a:p>
          <a:p>
            <a:pPr algn="ctr" eaLnBrk="1" hangingPunct="1">
              <a:defRPr/>
            </a:pPr>
            <a:endParaRPr lang="en-US" sz="1500" b="1" i="1" dirty="0">
              <a:ln w="11430">
                <a:noFill/>
              </a:ln>
              <a:solidFill>
                <a:srgbClr val="FF9933"/>
              </a:solidFill>
              <a:effectLst>
                <a:outerShdw blurRad="80000" dist="40000" dir="5040000" algn="tl">
                  <a:srgbClr val="000000">
                    <a:alpha val="30000"/>
                  </a:srgbClr>
                </a:outerShdw>
              </a:effectLst>
              <a:latin typeface="AvantGarde Md BT" pitchFamily="34" charset="0"/>
              <a:cs typeface="+mn-cs"/>
            </a:endParaRPr>
          </a:p>
          <a:p>
            <a:pPr algn="ctr" eaLnBrk="1" hangingPunct="1">
              <a:defRPr/>
            </a:pPr>
            <a:r>
              <a:rPr lang="en-US" sz="2000" b="1" i="1" dirty="0">
                <a:ln w="11430">
                  <a:noFill/>
                </a:ln>
                <a:effectLst>
                  <a:outerShdw blurRad="80000" dist="40000" dir="5040000" algn="tl">
                    <a:srgbClr val="000000">
                      <a:alpha val="30000"/>
                    </a:srgbClr>
                  </a:outerShdw>
                </a:effectLst>
                <a:latin typeface="AvantGarde Md BT" pitchFamily="34" charset="0"/>
                <a:cs typeface="+mn-cs"/>
              </a:rPr>
              <a:t>Reduces exposure	Saves money           Protects lives and property</a:t>
            </a:r>
          </a:p>
        </p:txBody>
      </p:sp>
      <p:graphicFrame>
        <p:nvGraphicFramePr>
          <p:cNvPr id="2" name="Diagram 1">
            <a:extLst>
              <a:ext uri="{FF2B5EF4-FFF2-40B4-BE49-F238E27FC236}">
                <a16:creationId xmlns:a16="http://schemas.microsoft.com/office/drawing/2014/main" id="{BD31C2ED-289A-4305-994B-A2F125168D51}"/>
              </a:ext>
            </a:extLst>
          </p:cNvPr>
          <p:cNvGraphicFramePr/>
          <p:nvPr/>
        </p:nvGraphicFramePr>
        <p:xfrm>
          <a:off x="607695" y="2779712"/>
          <a:ext cx="7821930" cy="35067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Picture 15">
            <a:extLst>
              <a:ext uri="{FF2B5EF4-FFF2-40B4-BE49-F238E27FC236}">
                <a16:creationId xmlns:a16="http://schemas.microsoft.com/office/drawing/2014/main" id="{4F656079-B779-43FB-807E-F508A04EBE5E}"/>
              </a:ext>
            </a:extLst>
          </p:cNvPr>
          <p:cNvPicPr>
            <a:picLocks noChangeArrowheads="1"/>
          </p:cNvPicPr>
          <p:nvPr/>
        </p:nvPicPr>
        <p:blipFill>
          <a:blip r:embed="rId8">
            <a:lum bright="36000"/>
            <a:extLst>
              <a:ext uri="{28A0092B-C50C-407E-A947-70E740481C1C}">
                <a14:useLocalDpi xmlns:a14="http://schemas.microsoft.com/office/drawing/2010/main"/>
              </a:ext>
            </a:extLst>
          </a:blip>
          <a:srcRect/>
          <a:stretch>
            <a:fillRect/>
          </a:stretch>
        </p:blipFill>
        <p:spPr bwMode="auto">
          <a:xfrm>
            <a:off x="0" y="0"/>
            <a:ext cx="9144000" cy="1209675"/>
          </a:xfrm>
          <a:prstGeom prst="rect">
            <a:avLst/>
          </a:prstGeom>
          <a:noFill/>
          <a:ln>
            <a:noFill/>
          </a:ln>
          <a:scene3d>
            <a:camera prst="orthographicFront"/>
            <a:lightRig rig="threePt" dir="t"/>
          </a:scene3d>
          <a:sp3d>
            <a:bevelT w="139700" prst="cross"/>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18">
            <a:extLst>
              <a:ext uri="{FF2B5EF4-FFF2-40B4-BE49-F238E27FC236}">
                <a16:creationId xmlns:a16="http://schemas.microsoft.com/office/drawing/2014/main" id="{BAAEF7F6-620A-4832-B6EE-85A4B3EE8DE2}"/>
              </a:ext>
            </a:extLst>
          </p:cNvPr>
          <p:cNvSpPr txBox="1">
            <a:spLocks noChangeArrowheads="1"/>
          </p:cNvSpPr>
          <p:nvPr/>
        </p:nvSpPr>
        <p:spPr bwMode="auto">
          <a:xfrm>
            <a:off x="0" y="393700"/>
            <a:ext cx="9144000" cy="46196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1">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algn="ctr" eaLnBrk="0" fontAlgn="base" hangingPunct="0">
              <a:spcBef>
                <a:spcPct val="0"/>
              </a:spcBef>
              <a:spcAft>
                <a:spcPct val="0"/>
              </a:spcAft>
              <a:defRPr sz="2400">
                <a:solidFill>
                  <a:schemeClr val="tx1"/>
                </a:solidFill>
                <a:latin typeface="Tahoma" pitchFamily="34" charset="0"/>
              </a:defRPr>
            </a:lvl6pPr>
            <a:lvl7pPr marL="2971800" indent="-228600" algn="ctr" eaLnBrk="0" fontAlgn="base" hangingPunct="0">
              <a:spcBef>
                <a:spcPct val="0"/>
              </a:spcBef>
              <a:spcAft>
                <a:spcPct val="0"/>
              </a:spcAft>
              <a:defRPr sz="2400">
                <a:solidFill>
                  <a:schemeClr val="tx1"/>
                </a:solidFill>
                <a:latin typeface="Tahoma" pitchFamily="34" charset="0"/>
              </a:defRPr>
            </a:lvl7pPr>
            <a:lvl8pPr marL="3429000" indent="-228600" algn="ctr" eaLnBrk="0" fontAlgn="base" hangingPunct="0">
              <a:spcBef>
                <a:spcPct val="0"/>
              </a:spcBef>
              <a:spcAft>
                <a:spcPct val="0"/>
              </a:spcAft>
              <a:defRPr sz="2400">
                <a:solidFill>
                  <a:schemeClr val="tx1"/>
                </a:solidFill>
                <a:latin typeface="Tahoma" pitchFamily="34" charset="0"/>
              </a:defRPr>
            </a:lvl8pPr>
            <a:lvl9pPr marL="3886200" indent="-228600" algn="ctr" eaLnBrk="0" fontAlgn="base" hangingPunct="0">
              <a:spcBef>
                <a:spcPct val="0"/>
              </a:spcBef>
              <a:spcAft>
                <a:spcPct val="0"/>
              </a:spcAft>
              <a:defRPr sz="2400">
                <a:solidFill>
                  <a:schemeClr val="tx1"/>
                </a:solidFill>
                <a:latin typeface="Tahoma" pitchFamily="34" charset="0"/>
              </a:defRPr>
            </a:lvl9pPr>
          </a:lstStyle>
          <a:p>
            <a:pPr algn="ctr" eaLnBrk="1" hangingPunct="1">
              <a:defRPr/>
            </a:pPr>
            <a:r>
              <a:rPr lang="en-US" b="1" dirty="0">
                <a:solidFill>
                  <a:schemeClr val="bg2"/>
                </a:solidFill>
                <a:effectLst>
                  <a:outerShdw blurRad="38100" dist="38100" dir="2700000" algn="tl">
                    <a:srgbClr val="000000">
                      <a:alpha val="43137"/>
                    </a:srgbClr>
                  </a:outerShdw>
                </a:effectLst>
                <a:cs typeface="+mn-cs"/>
              </a:rPr>
              <a:t>Why is hazard mitigation important?</a:t>
            </a:r>
          </a:p>
        </p:txBody>
      </p:sp>
      <p:pic>
        <p:nvPicPr>
          <p:cNvPr id="10248" name="Picture 12">
            <a:extLst>
              <a:ext uri="{FF2B5EF4-FFF2-40B4-BE49-F238E27FC236}">
                <a16:creationId xmlns:a16="http://schemas.microsoft.com/office/drawing/2014/main" id="{7F0C77A3-4237-4479-8F97-A0022BCF5997}"/>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bwMode="auto">
          <a:xfrm>
            <a:off x="240700" y="77788"/>
            <a:ext cx="1090225" cy="11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7">
            <a:extLst>
              <a:ext uri="{FF2B5EF4-FFF2-40B4-BE49-F238E27FC236}">
                <a16:creationId xmlns:a16="http://schemas.microsoft.com/office/drawing/2014/main" id="{8152C34E-AA80-40A5-8BB3-0B8ECF70675B}"/>
              </a:ext>
            </a:extLst>
          </p:cNvPr>
          <p:cNvSpPr>
            <a:spLocks noChangeArrowheads="1"/>
          </p:cNvSpPr>
          <p:nvPr/>
        </p:nvSpPr>
        <p:spPr bwMode="auto">
          <a:xfrm>
            <a:off x="0" y="1177203"/>
            <a:ext cx="9144000" cy="200025"/>
          </a:xfrm>
          <a:prstGeom prst="rect">
            <a:avLst/>
          </a:prstGeom>
          <a:solidFill>
            <a:srgbClr val="306E62"/>
          </a:solidFill>
          <a:ln>
            <a:noFill/>
          </a:ln>
          <a:effectLst/>
          <a:scene3d>
            <a:camera prst="orthographicFront"/>
            <a:lightRig rig="threePt" dir="t"/>
          </a:scene3d>
          <a:sp3d>
            <a:bevelT/>
          </a:sp3d>
        </p:spPr>
        <p:txBody>
          <a:bodyPr wrap="none" anchor="ctr"/>
          <a:lstStyle/>
          <a:p>
            <a:pPr algn="ctr">
              <a:defRPr/>
            </a:pPr>
            <a:endParaRPr lang="en-US">
              <a:cs typeface="+mn-cs"/>
            </a:endParaRPr>
          </a:p>
        </p:txBody>
      </p:sp>
      <p:sp>
        <p:nvSpPr>
          <p:cNvPr id="3" name="Slide Number Placeholder 2">
            <a:extLst>
              <a:ext uri="{FF2B5EF4-FFF2-40B4-BE49-F238E27FC236}">
                <a16:creationId xmlns:a16="http://schemas.microsoft.com/office/drawing/2014/main" id="{19170535-FDAE-4526-8FCE-6A3AA892D456}"/>
              </a:ext>
            </a:extLst>
          </p:cNvPr>
          <p:cNvSpPr>
            <a:spLocks noGrp="1"/>
          </p:cNvSpPr>
          <p:nvPr>
            <p:ph type="sldNum" sz="quarter" idx="12"/>
          </p:nvPr>
        </p:nvSpPr>
        <p:spPr/>
        <p:txBody>
          <a:bodyPr/>
          <a:lstStyle/>
          <a:p>
            <a:fld id="{011BB5EE-FCD7-40AD-8BE4-31925D306A98}" type="slidenum">
              <a:rPr lang="en-US" altLang="en-US" smtClean="0"/>
              <a:pPr/>
              <a:t>10</a:t>
            </a:fld>
            <a:endParaRPr lang="en-US" altLang="en-US"/>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89FB299-B6AC-4673-9600-E743D055093D}"/>
              </a:ext>
            </a:extLst>
          </p:cNvPr>
          <p:cNvSpPr txBox="1"/>
          <p:nvPr/>
        </p:nvSpPr>
        <p:spPr>
          <a:xfrm>
            <a:off x="0" y="1447800"/>
            <a:ext cx="9144000" cy="5262563"/>
          </a:xfrm>
          <a:prstGeom prst="rect">
            <a:avLst/>
          </a:prstGeom>
          <a:noFill/>
          <a:ln w="19050" cmpd="dbl">
            <a:noFill/>
          </a:ln>
        </p:spPr>
        <p:txBody>
          <a:bodyPr rIns="548640">
            <a:spAutoFit/>
          </a:bodyPr>
          <a:lstStyle/>
          <a:p>
            <a:pPr marL="342900" indent="-342900" algn="ctr">
              <a:buFont typeface="Arial" pitchFamily="34" charset="0"/>
              <a:buChar char="•"/>
              <a:defRPr/>
            </a:pPr>
            <a:endParaRPr lang="en-US" dirty="0">
              <a:solidFill>
                <a:schemeClr val="accent1"/>
              </a:solidFill>
              <a:latin typeface="Futura Lt BT" pitchFamily="34" charset="0"/>
              <a:ea typeface="+mj-ea"/>
              <a:cs typeface="+mj-cs"/>
            </a:endParaRPr>
          </a:p>
          <a:p>
            <a:pPr lvl="1" algn="ctr">
              <a:defRPr/>
            </a:pPr>
            <a:r>
              <a:rPr lang="en-US" dirty="0">
                <a:solidFill>
                  <a:schemeClr val="accent1"/>
                </a:solidFill>
                <a:latin typeface="Futura Lt BT" pitchFamily="34" charset="0"/>
                <a:ea typeface="+mj-ea"/>
                <a:cs typeface="+mj-cs"/>
              </a:rPr>
              <a:t> </a:t>
            </a:r>
          </a:p>
          <a:p>
            <a:pPr lvl="1" algn="ctr">
              <a:defRPr/>
            </a:pPr>
            <a:endParaRPr lang="en-US" dirty="0">
              <a:solidFill>
                <a:schemeClr val="accent1"/>
              </a:solidFill>
              <a:latin typeface="Futura Lt BT" pitchFamily="34" charset="0"/>
              <a:ea typeface="+mj-ea"/>
              <a:cs typeface="+mj-cs"/>
            </a:endParaRPr>
          </a:p>
          <a:p>
            <a:pPr lvl="1" algn="ctr">
              <a:defRPr/>
            </a:pPr>
            <a:endParaRPr lang="en-US" dirty="0">
              <a:solidFill>
                <a:schemeClr val="accent1"/>
              </a:solidFill>
              <a:latin typeface="Futura Lt BT" pitchFamily="34" charset="0"/>
              <a:ea typeface="+mj-ea"/>
              <a:cs typeface="+mj-cs"/>
            </a:endParaRPr>
          </a:p>
          <a:p>
            <a:pPr lvl="1" algn="ctr">
              <a:defRPr/>
            </a:pPr>
            <a:endParaRPr lang="en-US" dirty="0">
              <a:solidFill>
                <a:schemeClr val="accent1"/>
              </a:solidFill>
              <a:latin typeface="Futura Lt BT" pitchFamily="34" charset="0"/>
              <a:ea typeface="+mj-ea"/>
              <a:cs typeface="+mj-cs"/>
            </a:endParaRPr>
          </a:p>
          <a:p>
            <a:pPr lvl="1" algn="ctr">
              <a:defRPr/>
            </a:pPr>
            <a:endParaRPr lang="en-US" dirty="0">
              <a:solidFill>
                <a:schemeClr val="accent1"/>
              </a:solidFill>
              <a:latin typeface="Futura Lt BT" pitchFamily="34" charset="0"/>
              <a:ea typeface="+mj-ea"/>
              <a:cs typeface="+mj-cs"/>
            </a:endParaRPr>
          </a:p>
          <a:p>
            <a:pPr lvl="1" algn="ctr">
              <a:defRPr/>
            </a:pPr>
            <a:endParaRPr lang="en-US" dirty="0">
              <a:solidFill>
                <a:schemeClr val="accent1"/>
              </a:solidFill>
              <a:latin typeface="Futura Lt BT" pitchFamily="34" charset="0"/>
              <a:ea typeface="+mj-ea"/>
              <a:cs typeface="+mj-cs"/>
            </a:endParaRPr>
          </a:p>
          <a:p>
            <a:pPr lvl="1" algn="ctr">
              <a:defRPr/>
            </a:pPr>
            <a:endParaRPr lang="en-US" dirty="0">
              <a:solidFill>
                <a:schemeClr val="accent1"/>
              </a:solidFill>
              <a:latin typeface="Futura Lt BT" pitchFamily="34" charset="0"/>
              <a:ea typeface="+mj-ea"/>
              <a:cs typeface="+mj-cs"/>
            </a:endParaRPr>
          </a:p>
          <a:p>
            <a:pPr marL="1257300" lvl="2" indent="-342900" algn="ctr">
              <a:buFont typeface="Arial" pitchFamily="34" charset="0"/>
              <a:buChar char="•"/>
              <a:defRPr/>
            </a:pPr>
            <a:endParaRPr lang="en-US" dirty="0">
              <a:solidFill>
                <a:schemeClr val="accent1"/>
              </a:solidFill>
              <a:latin typeface="Futura Lt BT" pitchFamily="34" charset="0"/>
              <a:ea typeface="+mj-ea"/>
              <a:cs typeface="+mj-cs"/>
            </a:endParaRPr>
          </a:p>
          <a:p>
            <a:pPr lvl="3" algn="ctr">
              <a:defRPr/>
            </a:pPr>
            <a:r>
              <a:rPr lang="en-US" dirty="0">
                <a:solidFill>
                  <a:schemeClr val="accent1"/>
                </a:solidFill>
                <a:latin typeface="Futura Lt BT" pitchFamily="34" charset="0"/>
                <a:ea typeface="+mj-ea"/>
                <a:cs typeface="+mj-cs"/>
              </a:rPr>
              <a:t> 	</a:t>
            </a:r>
          </a:p>
          <a:p>
            <a:pPr marL="1257300" lvl="2" indent="-342900" algn="ctr">
              <a:buFont typeface="Arial" pitchFamily="34" charset="0"/>
              <a:buChar char="•"/>
              <a:defRPr/>
            </a:pPr>
            <a:endParaRPr lang="en-US" dirty="0">
              <a:solidFill>
                <a:schemeClr val="accent1"/>
              </a:solidFill>
              <a:latin typeface="Futura Lt BT" pitchFamily="34" charset="0"/>
              <a:ea typeface="+mj-ea"/>
              <a:cs typeface="+mj-cs"/>
            </a:endParaRPr>
          </a:p>
          <a:p>
            <a:pPr marL="1257300" lvl="2" indent="-342900" algn="ctr">
              <a:buFont typeface="Arial" pitchFamily="34" charset="0"/>
              <a:buChar char="•"/>
              <a:defRPr/>
            </a:pPr>
            <a:endParaRPr lang="en-US" dirty="0">
              <a:solidFill>
                <a:schemeClr val="accent1"/>
              </a:solidFill>
              <a:latin typeface="Futura Lt BT" pitchFamily="34" charset="0"/>
              <a:ea typeface="+mj-ea"/>
              <a:cs typeface="+mj-cs"/>
            </a:endParaRPr>
          </a:p>
          <a:p>
            <a:pPr marL="1257300" lvl="2" indent="-342900" algn="ctr">
              <a:buFont typeface="Arial" pitchFamily="34" charset="0"/>
              <a:buChar char="•"/>
              <a:defRPr/>
            </a:pPr>
            <a:endParaRPr lang="en-US" dirty="0">
              <a:solidFill>
                <a:schemeClr val="accent1"/>
              </a:solidFill>
              <a:latin typeface="Futura Lt BT" pitchFamily="34" charset="0"/>
              <a:ea typeface="+mj-ea"/>
              <a:cs typeface="+mj-cs"/>
            </a:endParaRPr>
          </a:p>
          <a:p>
            <a:pPr marL="1257300" lvl="2" indent="-342900" algn="ctr">
              <a:buFont typeface="Arial" pitchFamily="34" charset="0"/>
              <a:buChar char="•"/>
              <a:defRPr/>
            </a:pPr>
            <a:endParaRPr lang="en-US" dirty="0">
              <a:solidFill>
                <a:schemeClr val="accent1"/>
              </a:solidFill>
              <a:latin typeface="Futura Lt BT" pitchFamily="34" charset="0"/>
              <a:ea typeface="+mj-ea"/>
              <a:cs typeface="+mj-cs"/>
            </a:endParaRPr>
          </a:p>
        </p:txBody>
      </p:sp>
      <p:sp>
        <p:nvSpPr>
          <p:cNvPr id="9" name="Rectangle 8">
            <a:extLst>
              <a:ext uri="{FF2B5EF4-FFF2-40B4-BE49-F238E27FC236}">
                <a16:creationId xmlns:a16="http://schemas.microsoft.com/office/drawing/2014/main" id="{2077F689-DA8C-46C7-A0D3-53F296A53E0E}"/>
              </a:ext>
            </a:extLst>
          </p:cNvPr>
          <p:cNvSpPr/>
          <p:nvPr/>
        </p:nvSpPr>
        <p:spPr>
          <a:xfrm>
            <a:off x="0" y="1574800"/>
            <a:ext cx="8585200" cy="5029200"/>
          </a:xfrm>
          <a:prstGeom prst="rect">
            <a:avLst/>
          </a:prstGeom>
        </p:spPr>
        <p:txBody>
          <a:bodyPr/>
          <a:lstStyle/>
          <a:p>
            <a:pPr lvl="1">
              <a:buFontTx/>
              <a:buChar char="•"/>
              <a:defRPr/>
            </a:pPr>
            <a:endParaRPr lang="en-US" sz="1800" dirty="0">
              <a:solidFill>
                <a:schemeClr val="bg1">
                  <a:lumMod val="50000"/>
                </a:schemeClr>
              </a:solidFill>
              <a:cs typeface="+mn-cs"/>
            </a:endParaRPr>
          </a:p>
          <a:p>
            <a:pPr marL="463550">
              <a:defRPr/>
            </a:pPr>
            <a:r>
              <a:rPr lang="en-US" b="1" dirty="0">
                <a:solidFill>
                  <a:schemeClr val="accent1"/>
                </a:solidFill>
                <a:latin typeface="Futura Lt BT" pitchFamily="34" charset="0"/>
                <a:cs typeface="+mn-cs"/>
              </a:rPr>
              <a:t>Implemented hazard mitigation measures will reduce:</a:t>
            </a:r>
          </a:p>
          <a:p>
            <a:pPr marL="463550">
              <a:defRPr/>
            </a:pPr>
            <a:endParaRPr lang="en-US" b="1" dirty="0">
              <a:solidFill>
                <a:schemeClr val="accent1"/>
              </a:solidFill>
              <a:latin typeface="Futura Lt BT" pitchFamily="34" charset="0"/>
              <a:cs typeface="+mn-cs"/>
            </a:endParaRPr>
          </a:p>
          <a:p>
            <a:pPr marL="1257300" lvl="2" indent="-342900">
              <a:buFont typeface="Arial" pitchFamily="34" charset="0"/>
              <a:buChar char="•"/>
              <a:defRPr/>
            </a:pPr>
            <a:r>
              <a:rPr lang="en-US" dirty="0">
                <a:latin typeface="Futura Lt BT" pitchFamily="34" charset="0"/>
                <a:ea typeface="+mj-ea"/>
                <a:cs typeface="+mj-cs"/>
              </a:rPr>
              <a:t>the risk of damage to lives and property</a:t>
            </a:r>
          </a:p>
          <a:p>
            <a:pPr marL="1257300" lvl="2" indent="-342900">
              <a:buFont typeface="Arial" pitchFamily="34" charset="0"/>
              <a:buChar char="•"/>
              <a:defRPr/>
            </a:pPr>
            <a:endParaRPr lang="en-US" dirty="0">
              <a:latin typeface="Futura Lt BT" pitchFamily="34" charset="0"/>
              <a:ea typeface="+mj-ea"/>
              <a:cs typeface="+mj-cs"/>
            </a:endParaRPr>
          </a:p>
          <a:p>
            <a:pPr marL="1257300" lvl="2" indent="-342900">
              <a:buFont typeface="Arial" pitchFamily="34" charset="0"/>
              <a:buChar char="•"/>
              <a:defRPr/>
            </a:pPr>
            <a:r>
              <a:rPr lang="en-US" dirty="0">
                <a:latin typeface="Futura Lt BT" pitchFamily="34" charset="0"/>
                <a:ea typeface="+mj-ea"/>
                <a:cs typeface="+mj-cs"/>
              </a:rPr>
              <a:t>the impacts of a hazard event on the economic and social fabric of a community</a:t>
            </a:r>
          </a:p>
          <a:p>
            <a:pPr marL="1257300" lvl="2" indent="-342900">
              <a:buFont typeface="Arial" pitchFamily="34" charset="0"/>
              <a:buChar char="•"/>
              <a:defRPr/>
            </a:pPr>
            <a:endParaRPr lang="en-US" dirty="0">
              <a:latin typeface="Futura Lt BT" pitchFamily="34" charset="0"/>
              <a:ea typeface="+mj-ea"/>
              <a:cs typeface="+mj-cs"/>
            </a:endParaRPr>
          </a:p>
          <a:p>
            <a:pPr marL="1257300" lvl="2" indent="-342900">
              <a:buFont typeface="Arial" pitchFamily="34" charset="0"/>
              <a:buChar char="•"/>
              <a:defRPr/>
            </a:pPr>
            <a:r>
              <a:rPr lang="en-US" dirty="0">
                <a:latin typeface="Futura Lt BT" pitchFamily="34" charset="0"/>
                <a:ea typeface="+mj-ea"/>
                <a:cs typeface="+mj-cs"/>
              </a:rPr>
              <a:t>response time and costs</a:t>
            </a:r>
          </a:p>
          <a:p>
            <a:pPr marL="1257300" lvl="2" indent="-342900">
              <a:buFont typeface="Arial" pitchFamily="34" charset="0"/>
              <a:buChar char="•"/>
              <a:defRPr/>
            </a:pPr>
            <a:endParaRPr lang="en-US" b="1" dirty="0">
              <a:solidFill>
                <a:srgbClr val="C00000"/>
              </a:solidFill>
              <a:latin typeface="Futura Lt BT" pitchFamily="34" charset="0"/>
              <a:cs typeface="+mn-cs"/>
            </a:endParaRPr>
          </a:p>
          <a:p>
            <a:pPr marL="1257300" lvl="2" indent="-342900">
              <a:buFont typeface="Arial" pitchFamily="34" charset="0"/>
              <a:buChar char="•"/>
              <a:defRPr/>
            </a:pPr>
            <a:endParaRPr lang="en-US" b="1" dirty="0">
              <a:solidFill>
                <a:srgbClr val="C00000"/>
              </a:solidFill>
              <a:latin typeface="Futura Lt BT" pitchFamily="34" charset="0"/>
              <a:cs typeface="+mn-cs"/>
            </a:endParaRPr>
          </a:p>
        </p:txBody>
      </p:sp>
      <p:pic>
        <p:nvPicPr>
          <p:cNvPr id="6" name="Picture 15">
            <a:extLst>
              <a:ext uri="{FF2B5EF4-FFF2-40B4-BE49-F238E27FC236}">
                <a16:creationId xmlns:a16="http://schemas.microsoft.com/office/drawing/2014/main" id="{3D4483DF-97C8-4350-B5D1-07FFE014DFB4}"/>
              </a:ext>
            </a:extLst>
          </p:cNvPr>
          <p:cNvPicPr>
            <a:picLocks noChangeArrowheads="1"/>
          </p:cNvPicPr>
          <p:nvPr/>
        </p:nvPicPr>
        <p:blipFill>
          <a:blip r:embed="rId3">
            <a:lum bright="36000"/>
            <a:extLst>
              <a:ext uri="{28A0092B-C50C-407E-A947-70E740481C1C}">
                <a14:useLocalDpi xmlns:a14="http://schemas.microsoft.com/office/drawing/2010/main"/>
              </a:ext>
            </a:extLst>
          </a:blip>
          <a:srcRect/>
          <a:stretch>
            <a:fillRect/>
          </a:stretch>
        </p:blipFill>
        <p:spPr bwMode="auto">
          <a:xfrm>
            <a:off x="0" y="0"/>
            <a:ext cx="9144000" cy="1209675"/>
          </a:xfrm>
          <a:prstGeom prst="rect">
            <a:avLst/>
          </a:prstGeom>
          <a:noFill/>
          <a:ln>
            <a:noFill/>
          </a:ln>
          <a:scene3d>
            <a:camera prst="orthographicFront"/>
            <a:lightRig rig="threePt" dir="t"/>
          </a:scene3d>
          <a:sp3d>
            <a:bevelT w="139700" prst="cross"/>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18">
            <a:extLst>
              <a:ext uri="{FF2B5EF4-FFF2-40B4-BE49-F238E27FC236}">
                <a16:creationId xmlns:a16="http://schemas.microsoft.com/office/drawing/2014/main" id="{911F18A6-2F26-4D9D-881E-BD5C4F15B749}"/>
              </a:ext>
            </a:extLst>
          </p:cNvPr>
          <p:cNvSpPr txBox="1">
            <a:spLocks noChangeArrowheads="1"/>
          </p:cNvSpPr>
          <p:nvPr/>
        </p:nvSpPr>
        <p:spPr bwMode="auto">
          <a:xfrm>
            <a:off x="0" y="393700"/>
            <a:ext cx="9144000" cy="46196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1">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algn="ctr" eaLnBrk="0" fontAlgn="base" hangingPunct="0">
              <a:spcBef>
                <a:spcPct val="0"/>
              </a:spcBef>
              <a:spcAft>
                <a:spcPct val="0"/>
              </a:spcAft>
              <a:defRPr sz="2400">
                <a:solidFill>
                  <a:schemeClr val="tx1"/>
                </a:solidFill>
                <a:latin typeface="Tahoma" pitchFamily="34" charset="0"/>
              </a:defRPr>
            </a:lvl6pPr>
            <a:lvl7pPr marL="2971800" indent="-228600" algn="ctr" eaLnBrk="0" fontAlgn="base" hangingPunct="0">
              <a:spcBef>
                <a:spcPct val="0"/>
              </a:spcBef>
              <a:spcAft>
                <a:spcPct val="0"/>
              </a:spcAft>
              <a:defRPr sz="2400">
                <a:solidFill>
                  <a:schemeClr val="tx1"/>
                </a:solidFill>
                <a:latin typeface="Tahoma" pitchFamily="34" charset="0"/>
              </a:defRPr>
            </a:lvl7pPr>
            <a:lvl8pPr marL="3429000" indent="-228600" algn="ctr" eaLnBrk="0" fontAlgn="base" hangingPunct="0">
              <a:spcBef>
                <a:spcPct val="0"/>
              </a:spcBef>
              <a:spcAft>
                <a:spcPct val="0"/>
              </a:spcAft>
              <a:defRPr sz="2400">
                <a:solidFill>
                  <a:schemeClr val="tx1"/>
                </a:solidFill>
                <a:latin typeface="Tahoma" pitchFamily="34" charset="0"/>
              </a:defRPr>
            </a:lvl8pPr>
            <a:lvl9pPr marL="3886200" indent="-228600" algn="ctr" eaLnBrk="0" fontAlgn="base" hangingPunct="0">
              <a:spcBef>
                <a:spcPct val="0"/>
              </a:spcBef>
              <a:spcAft>
                <a:spcPct val="0"/>
              </a:spcAft>
              <a:defRPr sz="2400">
                <a:solidFill>
                  <a:schemeClr val="tx1"/>
                </a:solidFill>
                <a:latin typeface="Tahoma" pitchFamily="34" charset="0"/>
              </a:defRPr>
            </a:lvl9pPr>
          </a:lstStyle>
          <a:p>
            <a:pPr algn="ctr" eaLnBrk="1" hangingPunct="1">
              <a:defRPr/>
            </a:pPr>
            <a:r>
              <a:rPr lang="en-US" b="1" dirty="0">
                <a:solidFill>
                  <a:schemeClr val="bg2"/>
                </a:solidFill>
                <a:effectLst>
                  <a:outerShdw blurRad="38100" dist="38100" dir="2700000" algn="tl">
                    <a:srgbClr val="000000">
                      <a:alpha val="43137"/>
                    </a:srgbClr>
                  </a:outerShdw>
                </a:effectLst>
                <a:cs typeface="+mn-cs"/>
              </a:rPr>
              <a:t>Why is hazard mitigation important?</a:t>
            </a:r>
          </a:p>
        </p:txBody>
      </p:sp>
      <p:pic>
        <p:nvPicPr>
          <p:cNvPr id="11270" name="Picture 9">
            <a:extLst>
              <a:ext uri="{FF2B5EF4-FFF2-40B4-BE49-F238E27FC236}">
                <a16:creationId xmlns:a16="http://schemas.microsoft.com/office/drawing/2014/main" id="{4C021A44-B0D1-42BE-B935-511F4225F45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bwMode="auto">
          <a:xfrm>
            <a:off x="240700" y="77788"/>
            <a:ext cx="1090225" cy="11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17">
            <a:extLst>
              <a:ext uri="{FF2B5EF4-FFF2-40B4-BE49-F238E27FC236}">
                <a16:creationId xmlns:a16="http://schemas.microsoft.com/office/drawing/2014/main" id="{5402ECC0-69B1-49A5-B0D3-3D0D78BEEC5E}"/>
              </a:ext>
            </a:extLst>
          </p:cNvPr>
          <p:cNvSpPr>
            <a:spLocks noChangeArrowheads="1"/>
          </p:cNvSpPr>
          <p:nvPr/>
        </p:nvSpPr>
        <p:spPr bwMode="auto">
          <a:xfrm>
            <a:off x="0" y="1177203"/>
            <a:ext cx="9144000" cy="200025"/>
          </a:xfrm>
          <a:prstGeom prst="rect">
            <a:avLst/>
          </a:prstGeom>
          <a:solidFill>
            <a:srgbClr val="306E62"/>
          </a:solidFill>
          <a:ln>
            <a:noFill/>
          </a:ln>
          <a:effectLst/>
          <a:scene3d>
            <a:camera prst="orthographicFront"/>
            <a:lightRig rig="threePt" dir="t"/>
          </a:scene3d>
          <a:sp3d>
            <a:bevelT/>
          </a:sp3d>
        </p:spPr>
        <p:txBody>
          <a:bodyPr wrap="none" anchor="ctr"/>
          <a:lstStyle/>
          <a:p>
            <a:pPr algn="ctr">
              <a:defRPr/>
            </a:pPr>
            <a:endParaRPr lang="en-US">
              <a:cs typeface="+mn-cs"/>
            </a:endParaRPr>
          </a:p>
        </p:txBody>
      </p:sp>
      <p:sp>
        <p:nvSpPr>
          <p:cNvPr id="2" name="Slide Number Placeholder 1">
            <a:extLst>
              <a:ext uri="{FF2B5EF4-FFF2-40B4-BE49-F238E27FC236}">
                <a16:creationId xmlns:a16="http://schemas.microsoft.com/office/drawing/2014/main" id="{F5AB5EED-0949-4861-989E-5290D7A52198}"/>
              </a:ext>
            </a:extLst>
          </p:cNvPr>
          <p:cNvSpPr>
            <a:spLocks noGrp="1"/>
          </p:cNvSpPr>
          <p:nvPr>
            <p:ph type="sldNum" sz="quarter" idx="12"/>
          </p:nvPr>
        </p:nvSpPr>
        <p:spPr/>
        <p:txBody>
          <a:bodyPr/>
          <a:lstStyle/>
          <a:p>
            <a:fld id="{011BB5EE-FCD7-40AD-8BE4-31925D306A98}" type="slidenum">
              <a:rPr lang="en-US" altLang="en-US" smtClean="0"/>
              <a:pPr/>
              <a:t>11</a:t>
            </a:fld>
            <a:endParaRPr lang="en-US" altLang="en-US"/>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a:extLst>
              <a:ext uri="{FF2B5EF4-FFF2-40B4-BE49-F238E27FC236}">
                <a16:creationId xmlns:a16="http://schemas.microsoft.com/office/drawing/2014/main" id="{EEA69835-ACB1-4524-9332-35348D740A6F}"/>
              </a:ext>
            </a:extLst>
          </p:cNvPr>
          <p:cNvSpPr>
            <a:spLocks noChangeArrowheads="1"/>
          </p:cNvSpPr>
          <p:nvPr/>
        </p:nvSpPr>
        <p:spPr bwMode="auto">
          <a:xfrm>
            <a:off x="1600200" y="533400"/>
            <a:ext cx="7010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spcBef>
                <a:spcPct val="60000"/>
              </a:spcBef>
              <a:buClr>
                <a:srgbClr val="779917"/>
              </a:buClr>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2pPr>
            <a:lvl3pPr marL="1143000" indent="-228600" eaLnBrk="0" hangingPunct="0">
              <a:spcBef>
                <a:spcPct val="20000"/>
              </a:spcBef>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3pPr>
            <a:lvl4pPr marL="1600200" indent="-228600" eaLnBrk="0" hangingPunct="0">
              <a:spcBef>
                <a:spcPct val="20000"/>
              </a:spcBef>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4pPr>
            <a:lvl5pPr marL="2057400" indent="-228600" eaLnBrk="0" hangingPunct="0">
              <a:spcBef>
                <a:spcPct val="20000"/>
              </a:spcBef>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5pPr>
            <a:lvl6pPr marL="2514600" indent="-228600" eaLnBrk="0" fontAlgn="base" hangingPunct="0">
              <a:spcBef>
                <a:spcPct val="20000"/>
              </a:spcBef>
              <a:spcAft>
                <a:spcPct val="0"/>
              </a:spcAft>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6pPr>
            <a:lvl7pPr marL="2971800" indent="-228600" eaLnBrk="0" fontAlgn="base" hangingPunct="0">
              <a:spcBef>
                <a:spcPct val="20000"/>
              </a:spcBef>
              <a:spcAft>
                <a:spcPct val="0"/>
              </a:spcAft>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7pPr>
            <a:lvl8pPr marL="3429000" indent="-228600" eaLnBrk="0" fontAlgn="base" hangingPunct="0">
              <a:spcBef>
                <a:spcPct val="20000"/>
              </a:spcBef>
              <a:spcAft>
                <a:spcPct val="0"/>
              </a:spcAft>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8pPr>
            <a:lvl9pPr marL="3886200" indent="-228600" eaLnBrk="0" fontAlgn="base" hangingPunct="0">
              <a:spcBef>
                <a:spcPct val="20000"/>
              </a:spcBef>
              <a:spcAft>
                <a:spcPct val="0"/>
              </a:spcAft>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9pPr>
          </a:lstStyle>
          <a:p>
            <a:pPr algn="ctr" eaLnBrk="1" hangingPunct="1">
              <a:lnSpc>
                <a:spcPct val="85000"/>
              </a:lnSpc>
              <a:spcBef>
                <a:spcPct val="0"/>
              </a:spcBef>
              <a:buClrTx/>
              <a:buFontTx/>
              <a:buNone/>
            </a:pPr>
            <a:endParaRPr lang="en-US" altLang="en-US" sz="3500">
              <a:solidFill>
                <a:srgbClr val="FF9933"/>
              </a:solidFill>
            </a:endParaRPr>
          </a:p>
        </p:txBody>
      </p:sp>
      <p:sp>
        <p:nvSpPr>
          <p:cNvPr id="12" name="TextBox 11">
            <a:extLst>
              <a:ext uri="{FF2B5EF4-FFF2-40B4-BE49-F238E27FC236}">
                <a16:creationId xmlns:a16="http://schemas.microsoft.com/office/drawing/2014/main" id="{F7D1C9C1-B754-4328-9A04-3E7D74606645}"/>
              </a:ext>
            </a:extLst>
          </p:cNvPr>
          <p:cNvSpPr txBox="1"/>
          <p:nvPr/>
        </p:nvSpPr>
        <p:spPr>
          <a:xfrm>
            <a:off x="0" y="1447800"/>
            <a:ext cx="9144000" cy="5262563"/>
          </a:xfrm>
          <a:prstGeom prst="rect">
            <a:avLst/>
          </a:prstGeom>
          <a:noFill/>
          <a:ln w="19050" cmpd="dbl">
            <a:noFill/>
          </a:ln>
        </p:spPr>
        <p:txBody>
          <a:bodyPr rIns="548640">
            <a:spAutoFit/>
          </a:bodyPr>
          <a:lstStyle/>
          <a:p>
            <a:pPr marL="342900" indent="-342900" algn="ctr">
              <a:buFont typeface="Arial" pitchFamily="34" charset="0"/>
              <a:buChar char="•"/>
              <a:defRPr/>
            </a:pPr>
            <a:endParaRPr lang="en-US" dirty="0">
              <a:latin typeface="Futura Lt BT" pitchFamily="34" charset="0"/>
              <a:ea typeface="+mj-ea"/>
              <a:cs typeface="+mj-cs"/>
            </a:endParaRPr>
          </a:p>
          <a:p>
            <a:pPr lvl="1" algn="ctr">
              <a:defRPr/>
            </a:pPr>
            <a:r>
              <a:rPr lang="en-US" dirty="0">
                <a:latin typeface="Futura Lt BT" pitchFamily="34" charset="0"/>
                <a:ea typeface="+mj-ea"/>
                <a:cs typeface="+mj-cs"/>
              </a:rPr>
              <a:t> </a:t>
            </a:r>
          </a:p>
          <a:p>
            <a:pPr lvl="1" algn="ctr">
              <a:defRPr/>
            </a:pPr>
            <a:endParaRPr lang="en-US" dirty="0">
              <a:latin typeface="Futura Lt BT" pitchFamily="34" charset="0"/>
              <a:ea typeface="+mj-ea"/>
              <a:cs typeface="+mj-cs"/>
            </a:endParaRPr>
          </a:p>
          <a:p>
            <a:pPr lvl="1" algn="ctr">
              <a:defRPr/>
            </a:pPr>
            <a:endParaRPr lang="en-US" dirty="0">
              <a:latin typeface="Futura Lt BT" pitchFamily="34" charset="0"/>
              <a:ea typeface="+mj-ea"/>
              <a:cs typeface="+mj-cs"/>
            </a:endParaRPr>
          </a:p>
          <a:p>
            <a:pPr lvl="1" algn="ctr">
              <a:defRPr/>
            </a:pPr>
            <a:endParaRPr lang="en-US" dirty="0">
              <a:latin typeface="Futura Lt BT" pitchFamily="34" charset="0"/>
              <a:ea typeface="+mj-ea"/>
              <a:cs typeface="+mj-cs"/>
            </a:endParaRPr>
          </a:p>
          <a:p>
            <a:pPr lvl="1" algn="ctr">
              <a:defRPr/>
            </a:pPr>
            <a:endParaRPr lang="en-US" dirty="0">
              <a:latin typeface="Futura Lt BT" pitchFamily="34" charset="0"/>
              <a:ea typeface="+mj-ea"/>
              <a:cs typeface="+mj-cs"/>
            </a:endParaRPr>
          </a:p>
          <a:p>
            <a:pPr lvl="1" algn="ctr">
              <a:defRPr/>
            </a:pPr>
            <a:endParaRPr lang="en-US" dirty="0">
              <a:latin typeface="Futura Lt BT" pitchFamily="34" charset="0"/>
              <a:ea typeface="+mj-ea"/>
              <a:cs typeface="+mj-cs"/>
            </a:endParaRPr>
          </a:p>
          <a:p>
            <a:pPr lvl="1" algn="ctr">
              <a:defRPr/>
            </a:pPr>
            <a:endParaRPr lang="en-US" dirty="0">
              <a:latin typeface="Futura Lt BT" pitchFamily="34" charset="0"/>
              <a:ea typeface="+mj-ea"/>
              <a:cs typeface="+mj-cs"/>
            </a:endParaRPr>
          </a:p>
          <a:p>
            <a:pPr marL="1257300" lvl="2" indent="-342900" algn="ctr">
              <a:buFont typeface="Arial" pitchFamily="34" charset="0"/>
              <a:buChar char="•"/>
              <a:defRPr/>
            </a:pPr>
            <a:endParaRPr lang="en-US" dirty="0">
              <a:latin typeface="Futura Lt BT" pitchFamily="34" charset="0"/>
              <a:ea typeface="+mj-ea"/>
              <a:cs typeface="+mj-cs"/>
            </a:endParaRPr>
          </a:p>
          <a:p>
            <a:pPr lvl="3" algn="ctr">
              <a:defRPr/>
            </a:pPr>
            <a:r>
              <a:rPr lang="en-US" dirty="0">
                <a:latin typeface="Futura Lt BT" pitchFamily="34" charset="0"/>
                <a:ea typeface="+mj-ea"/>
                <a:cs typeface="+mj-cs"/>
              </a:rPr>
              <a:t> 	</a:t>
            </a:r>
          </a:p>
          <a:p>
            <a:pPr marL="1257300" lvl="2" indent="-342900" algn="ctr">
              <a:buFont typeface="Arial" pitchFamily="34" charset="0"/>
              <a:buChar char="•"/>
              <a:defRPr/>
            </a:pPr>
            <a:endParaRPr lang="en-US" dirty="0">
              <a:latin typeface="Futura Lt BT" pitchFamily="34" charset="0"/>
              <a:ea typeface="+mj-ea"/>
              <a:cs typeface="+mj-cs"/>
            </a:endParaRPr>
          </a:p>
          <a:p>
            <a:pPr marL="1257300" lvl="2" indent="-342900" algn="ctr">
              <a:buFont typeface="Arial" pitchFamily="34" charset="0"/>
              <a:buChar char="•"/>
              <a:defRPr/>
            </a:pPr>
            <a:endParaRPr lang="en-US" dirty="0">
              <a:latin typeface="Futura Lt BT" pitchFamily="34" charset="0"/>
              <a:ea typeface="+mj-ea"/>
              <a:cs typeface="+mj-cs"/>
            </a:endParaRPr>
          </a:p>
          <a:p>
            <a:pPr marL="1257300" lvl="2" indent="-342900" algn="ctr">
              <a:buFont typeface="Arial" pitchFamily="34" charset="0"/>
              <a:buChar char="•"/>
              <a:defRPr/>
            </a:pPr>
            <a:endParaRPr lang="en-US" dirty="0">
              <a:latin typeface="Futura Lt BT" pitchFamily="34" charset="0"/>
              <a:ea typeface="+mj-ea"/>
              <a:cs typeface="+mj-cs"/>
            </a:endParaRPr>
          </a:p>
          <a:p>
            <a:pPr marL="1257300" lvl="2" indent="-342900" algn="ctr">
              <a:buFont typeface="Arial" pitchFamily="34" charset="0"/>
              <a:buChar char="•"/>
              <a:defRPr/>
            </a:pPr>
            <a:endParaRPr lang="en-US" dirty="0">
              <a:latin typeface="Futura Lt BT" pitchFamily="34" charset="0"/>
              <a:ea typeface="+mj-ea"/>
              <a:cs typeface="+mj-cs"/>
            </a:endParaRPr>
          </a:p>
        </p:txBody>
      </p:sp>
      <p:sp>
        <p:nvSpPr>
          <p:cNvPr id="12292" name="Rectangle 40">
            <a:extLst>
              <a:ext uri="{FF2B5EF4-FFF2-40B4-BE49-F238E27FC236}">
                <a16:creationId xmlns:a16="http://schemas.microsoft.com/office/drawing/2014/main" id="{B3D07C16-6228-42FE-9F8F-782F40D339B7}"/>
              </a:ext>
            </a:extLst>
          </p:cNvPr>
          <p:cNvSpPr>
            <a:spLocks noChangeArrowheads="1"/>
          </p:cNvSpPr>
          <p:nvPr/>
        </p:nvSpPr>
        <p:spPr bwMode="auto">
          <a:xfrm>
            <a:off x="857250" y="1724025"/>
            <a:ext cx="7753350" cy="2249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60000"/>
              </a:spcBef>
              <a:buClr>
                <a:srgbClr val="779917"/>
              </a:buClr>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2pPr>
            <a:lvl3pPr marL="1143000" indent="-228600" eaLnBrk="0" hangingPunct="0">
              <a:spcBef>
                <a:spcPct val="20000"/>
              </a:spcBef>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3pPr>
            <a:lvl4pPr marL="1600200" indent="-228600" eaLnBrk="0" hangingPunct="0">
              <a:spcBef>
                <a:spcPct val="20000"/>
              </a:spcBef>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4pPr>
            <a:lvl5pPr marL="2057400" indent="-228600" eaLnBrk="0" hangingPunct="0">
              <a:spcBef>
                <a:spcPct val="20000"/>
              </a:spcBef>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5pPr>
            <a:lvl6pPr marL="2514600" indent="-228600" eaLnBrk="0" fontAlgn="base" hangingPunct="0">
              <a:spcBef>
                <a:spcPct val="20000"/>
              </a:spcBef>
              <a:spcAft>
                <a:spcPct val="0"/>
              </a:spcAft>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6pPr>
            <a:lvl7pPr marL="2971800" indent="-228600" eaLnBrk="0" fontAlgn="base" hangingPunct="0">
              <a:spcBef>
                <a:spcPct val="20000"/>
              </a:spcBef>
              <a:spcAft>
                <a:spcPct val="0"/>
              </a:spcAft>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7pPr>
            <a:lvl8pPr marL="3429000" indent="-228600" eaLnBrk="0" fontAlgn="base" hangingPunct="0">
              <a:spcBef>
                <a:spcPct val="20000"/>
              </a:spcBef>
              <a:spcAft>
                <a:spcPct val="0"/>
              </a:spcAft>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8pPr>
            <a:lvl9pPr marL="3886200" indent="-228600" eaLnBrk="0" fontAlgn="base" hangingPunct="0">
              <a:spcBef>
                <a:spcPct val="20000"/>
              </a:spcBef>
              <a:spcAft>
                <a:spcPct val="0"/>
              </a:spcAft>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9pPr>
          </a:lstStyle>
          <a:p>
            <a:pPr eaLnBrk="1" hangingPunct="1">
              <a:spcBef>
                <a:spcPct val="0"/>
              </a:spcBef>
              <a:buFontTx/>
              <a:buNone/>
            </a:pPr>
            <a:r>
              <a:rPr lang="en-US" altLang="en-US" sz="2000">
                <a:latin typeface="Futura Lt BT" charset="0"/>
              </a:rPr>
              <a:t>Updated study by the Multi-Hazard Mitigation Council (part of the National Institute of Building Sciences):  	</a:t>
            </a:r>
          </a:p>
        </p:txBody>
      </p:sp>
      <p:pic>
        <p:nvPicPr>
          <p:cNvPr id="8" name="Picture 15">
            <a:extLst>
              <a:ext uri="{FF2B5EF4-FFF2-40B4-BE49-F238E27FC236}">
                <a16:creationId xmlns:a16="http://schemas.microsoft.com/office/drawing/2014/main" id="{F29E6854-47B3-400B-9BA4-A3709149BBC5}"/>
              </a:ext>
            </a:extLst>
          </p:cNvPr>
          <p:cNvPicPr>
            <a:picLocks noChangeArrowheads="1"/>
          </p:cNvPicPr>
          <p:nvPr/>
        </p:nvPicPr>
        <p:blipFill>
          <a:blip r:embed="rId3">
            <a:lum bright="36000"/>
            <a:extLst>
              <a:ext uri="{28A0092B-C50C-407E-A947-70E740481C1C}">
                <a14:useLocalDpi xmlns:a14="http://schemas.microsoft.com/office/drawing/2010/main"/>
              </a:ext>
            </a:extLst>
          </a:blip>
          <a:srcRect/>
          <a:stretch>
            <a:fillRect/>
          </a:stretch>
        </p:blipFill>
        <p:spPr bwMode="auto">
          <a:xfrm>
            <a:off x="0" y="0"/>
            <a:ext cx="9144000" cy="1209675"/>
          </a:xfrm>
          <a:prstGeom prst="rect">
            <a:avLst/>
          </a:prstGeom>
          <a:noFill/>
          <a:ln>
            <a:noFill/>
          </a:ln>
          <a:scene3d>
            <a:camera prst="orthographicFront"/>
            <a:lightRig rig="threePt" dir="t"/>
          </a:scene3d>
          <a:sp3d>
            <a:bevelT w="139700" prst="cross"/>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18">
            <a:extLst>
              <a:ext uri="{FF2B5EF4-FFF2-40B4-BE49-F238E27FC236}">
                <a16:creationId xmlns:a16="http://schemas.microsoft.com/office/drawing/2014/main" id="{3F6E8088-AB19-43CF-9955-C7ABF399AD96}"/>
              </a:ext>
            </a:extLst>
          </p:cNvPr>
          <p:cNvSpPr txBox="1">
            <a:spLocks noChangeArrowheads="1"/>
          </p:cNvSpPr>
          <p:nvPr/>
        </p:nvSpPr>
        <p:spPr bwMode="auto">
          <a:xfrm>
            <a:off x="0" y="393700"/>
            <a:ext cx="9144000" cy="46196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1">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algn="ctr" eaLnBrk="0" fontAlgn="base" hangingPunct="0">
              <a:spcBef>
                <a:spcPct val="0"/>
              </a:spcBef>
              <a:spcAft>
                <a:spcPct val="0"/>
              </a:spcAft>
              <a:defRPr sz="2400">
                <a:solidFill>
                  <a:schemeClr val="tx1"/>
                </a:solidFill>
                <a:latin typeface="Tahoma" pitchFamily="34" charset="0"/>
              </a:defRPr>
            </a:lvl6pPr>
            <a:lvl7pPr marL="2971800" indent="-228600" algn="ctr" eaLnBrk="0" fontAlgn="base" hangingPunct="0">
              <a:spcBef>
                <a:spcPct val="0"/>
              </a:spcBef>
              <a:spcAft>
                <a:spcPct val="0"/>
              </a:spcAft>
              <a:defRPr sz="2400">
                <a:solidFill>
                  <a:schemeClr val="tx1"/>
                </a:solidFill>
                <a:latin typeface="Tahoma" pitchFamily="34" charset="0"/>
              </a:defRPr>
            </a:lvl7pPr>
            <a:lvl8pPr marL="3429000" indent="-228600" algn="ctr" eaLnBrk="0" fontAlgn="base" hangingPunct="0">
              <a:spcBef>
                <a:spcPct val="0"/>
              </a:spcBef>
              <a:spcAft>
                <a:spcPct val="0"/>
              </a:spcAft>
              <a:defRPr sz="2400">
                <a:solidFill>
                  <a:schemeClr val="tx1"/>
                </a:solidFill>
                <a:latin typeface="Tahoma" pitchFamily="34" charset="0"/>
              </a:defRPr>
            </a:lvl8pPr>
            <a:lvl9pPr marL="3886200" indent="-228600" algn="ctr" eaLnBrk="0" fontAlgn="base" hangingPunct="0">
              <a:spcBef>
                <a:spcPct val="0"/>
              </a:spcBef>
              <a:spcAft>
                <a:spcPct val="0"/>
              </a:spcAft>
              <a:defRPr sz="2400">
                <a:solidFill>
                  <a:schemeClr val="tx1"/>
                </a:solidFill>
                <a:latin typeface="Tahoma" pitchFamily="34" charset="0"/>
              </a:defRPr>
            </a:lvl9pPr>
          </a:lstStyle>
          <a:p>
            <a:pPr algn="ctr" eaLnBrk="1" hangingPunct="1">
              <a:defRPr/>
            </a:pPr>
            <a:r>
              <a:rPr lang="en-US" b="1" dirty="0">
                <a:solidFill>
                  <a:schemeClr val="bg2"/>
                </a:solidFill>
                <a:effectLst>
                  <a:outerShdw blurRad="38100" dist="38100" dir="2700000" algn="tl">
                    <a:srgbClr val="000000">
                      <a:alpha val="43137"/>
                    </a:srgbClr>
                  </a:outerShdw>
                </a:effectLst>
                <a:cs typeface="+mn-cs"/>
              </a:rPr>
              <a:t>Why is hazard mitigation important?</a:t>
            </a:r>
          </a:p>
        </p:txBody>
      </p:sp>
      <p:pic>
        <p:nvPicPr>
          <p:cNvPr id="12295" name="Picture 12">
            <a:extLst>
              <a:ext uri="{FF2B5EF4-FFF2-40B4-BE49-F238E27FC236}">
                <a16:creationId xmlns:a16="http://schemas.microsoft.com/office/drawing/2014/main" id="{4E0A2AC8-4232-4DF4-8045-7B603A4ED1AC}"/>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bwMode="auto">
          <a:xfrm>
            <a:off x="240700" y="77788"/>
            <a:ext cx="1090225" cy="11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6" name="Picture 13">
            <a:extLst>
              <a:ext uri="{FF2B5EF4-FFF2-40B4-BE49-F238E27FC236}">
                <a16:creationId xmlns:a16="http://schemas.microsoft.com/office/drawing/2014/main" id="{5D7A0155-7717-461A-9B6A-766ABBBADA6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26024" t="42171" r="21964" b="13568"/>
          <a:stretch>
            <a:fillRect/>
          </a:stretch>
        </p:blipFill>
        <p:spPr bwMode="auto">
          <a:xfrm>
            <a:off x="1146175" y="2620963"/>
            <a:ext cx="6851650" cy="3883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Rectangle 17">
            <a:extLst>
              <a:ext uri="{FF2B5EF4-FFF2-40B4-BE49-F238E27FC236}">
                <a16:creationId xmlns:a16="http://schemas.microsoft.com/office/drawing/2014/main" id="{D124A3D5-77C6-458A-B2B1-3F69B14D02ED}"/>
              </a:ext>
            </a:extLst>
          </p:cNvPr>
          <p:cNvSpPr>
            <a:spLocks noChangeArrowheads="1"/>
          </p:cNvSpPr>
          <p:nvPr/>
        </p:nvSpPr>
        <p:spPr bwMode="auto">
          <a:xfrm>
            <a:off x="0" y="1177203"/>
            <a:ext cx="9144000" cy="200025"/>
          </a:xfrm>
          <a:prstGeom prst="rect">
            <a:avLst/>
          </a:prstGeom>
          <a:solidFill>
            <a:srgbClr val="306E62"/>
          </a:solidFill>
          <a:ln>
            <a:noFill/>
          </a:ln>
          <a:effectLst/>
          <a:scene3d>
            <a:camera prst="orthographicFront"/>
            <a:lightRig rig="threePt" dir="t"/>
          </a:scene3d>
          <a:sp3d>
            <a:bevelT/>
          </a:sp3d>
        </p:spPr>
        <p:txBody>
          <a:bodyPr wrap="none" anchor="ctr"/>
          <a:lstStyle/>
          <a:p>
            <a:pPr algn="ctr">
              <a:defRPr/>
            </a:pPr>
            <a:endParaRPr lang="en-US">
              <a:cs typeface="+mn-cs"/>
            </a:endParaRPr>
          </a:p>
        </p:txBody>
      </p:sp>
      <p:sp>
        <p:nvSpPr>
          <p:cNvPr id="2" name="Slide Number Placeholder 1">
            <a:extLst>
              <a:ext uri="{FF2B5EF4-FFF2-40B4-BE49-F238E27FC236}">
                <a16:creationId xmlns:a16="http://schemas.microsoft.com/office/drawing/2014/main" id="{6006894D-A75F-4EC8-823D-56EF922349E3}"/>
              </a:ext>
            </a:extLst>
          </p:cNvPr>
          <p:cNvSpPr>
            <a:spLocks noGrp="1"/>
          </p:cNvSpPr>
          <p:nvPr>
            <p:ph type="sldNum" sz="quarter" idx="12"/>
          </p:nvPr>
        </p:nvSpPr>
        <p:spPr/>
        <p:txBody>
          <a:bodyPr/>
          <a:lstStyle/>
          <a:p>
            <a:fld id="{8B37340B-A2D0-4D5A-B79F-1B32632CCBD5}" type="slidenum">
              <a:rPr lang="en-US" altLang="en-US" smtClean="0"/>
              <a:pPr/>
              <a:t>12</a:t>
            </a:fld>
            <a:endParaRPr lang="en-US" altLang="en-US"/>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7C3B65AF-4E85-49EB-813E-9411F62248DA}"/>
              </a:ext>
            </a:extLst>
          </p:cNvPr>
          <p:cNvSpPr txBox="1"/>
          <p:nvPr/>
        </p:nvSpPr>
        <p:spPr>
          <a:xfrm>
            <a:off x="1044575" y="2508250"/>
            <a:ext cx="2936875" cy="2308225"/>
          </a:xfrm>
          <a:prstGeom prst="rect">
            <a:avLst/>
          </a:prstGeom>
          <a:noFill/>
          <a:ln w="19050" cmpd="dbl">
            <a:noFill/>
          </a:ln>
        </p:spPr>
        <p:txBody>
          <a:bodyPr lIns="0" rIns="0">
            <a:spAutoFit/>
          </a:bodyPr>
          <a:lstStyle/>
          <a:p>
            <a:pPr marL="342900" indent="-342900">
              <a:buFont typeface="Arial" pitchFamily="34" charset="0"/>
              <a:buChar char="•"/>
              <a:defRPr/>
            </a:pPr>
            <a:endParaRPr lang="en-US" dirty="0">
              <a:latin typeface="Futura Lt BT" pitchFamily="34" charset="0"/>
              <a:ea typeface="+mj-ea"/>
              <a:cs typeface="+mj-cs"/>
            </a:endParaRPr>
          </a:p>
          <a:p>
            <a:pPr marL="0" lvl="2" algn="ctr">
              <a:tabLst>
                <a:tab pos="2860675" algn="l"/>
              </a:tabLst>
              <a:defRPr/>
            </a:pPr>
            <a:r>
              <a:rPr lang="en-US" dirty="0">
                <a:latin typeface="Futura Lt BT" pitchFamily="34" charset="0"/>
                <a:ea typeface="+mj-ea"/>
                <a:cs typeface="+mj-cs"/>
              </a:rPr>
              <a:t>Natural disasters can’t be prevented, but their impacts can be reduced through hazard mitigation.</a:t>
            </a:r>
          </a:p>
        </p:txBody>
      </p:sp>
      <p:sp>
        <p:nvSpPr>
          <p:cNvPr id="13315" name="Rectangle 3">
            <a:extLst>
              <a:ext uri="{FF2B5EF4-FFF2-40B4-BE49-F238E27FC236}">
                <a16:creationId xmlns:a16="http://schemas.microsoft.com/office/drawing/2014/main" id="{F64ACBEB-0B1E-4D9E-9F9D-6F0B0B1F3C3B}"/>
              </a:ext>
            </a:extLst>
          </p:cNvPr>
          <p:cNvSpPr>
            <a:spLocks noChangeArrowheads="1"/>
          </p:cNvSpPr>
          <p:nvPr/>
        </p:nvSpPr>
        <p:spPr bwMode="auto">
          <a:xfrm>
            <a:off x="1600200" y="533400"/>
            <a:ext cx="7010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spcBef>
                <a:spcPct val="60000"/>
              </a:spcBef>
              <a:buClr>
                <a:srgbClr val="779917"/>
              </a:buClr>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2pPr>
            <a:lvl3pPr marL="1143000" indent="-228600" eaLnBrk="0" hangingPunct="0">
              <a:spcBef>
                <a:spcPct val="20000"/>
              </a:spcBef>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3pPr>
            <a:lvl4pPr marL="1600200" indent="-228600" eaLnBrk="0" hangingPunct="0">
              <a:spcBef>
                <a:spcPct val="20000"/>
              </a:spcBef>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4pPr>
            <a:lvl5pPr marL="2057400" indent="-228600" eaLnBrk="0" hangingPunct="0">
              <a:spcBef>
                <a:spcPct val="20000"/>
              </a:spcBef>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5pPr>
            <a:lvl6pPr marL="2514600" indent="-228600" eaLnBrk="0" fontAlgn="base" hangingPunct="0">
              <a:spcBef>
                <a:spcPct val="20000"/>
              </a:spcBef>
              <a:spcAft>
                <a:spcPct val="0"/>
              </a:spcAft>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6pPr>
            <a:lvl7pPr marL="2971800" indent="-228600" eaLnBrk="0" fontAlgn="base" hangingPunct="0">
              <a:spcBef>
                <a:spcPct val="20000"/>
              </a:spcBef>
              <a:spcAft>
                <a:spcPct val="0"/>
              </a:spcAft>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7pPr>
            <a:lvl8pPr marL="3429000" indent="-228600" eaLnBrk="0" fontAlgn="base" hangingPunct="0">
              <a:spcBef>
                <a:spcPct val="20000"/>
              </a:spcBef>
              <a:spcAft>
                <a:spcPct val="0"/>
              </a:spcAft>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8pPr>
            <a:lvl9pPr marL="3886200" indent="-228600" eaLnBrk="0" fontAlgn="base" hangingPunct="0">
              <a:spcBef>
                <a:spcPct val="20000"/>
              </a:spcBef>
              <a:spcAft>
                <a:spcPct val="0"/>
              </a:spcAft>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9pPr>
          </a:lstStyle>
          <a:p>
            <a:pPr algn="ctr" eaLnBrk="1" hangingPunct="1">
              <a:lnSpc>
                <a:spcPct val="85000"/>
              </a:lnSpc>
              <a:spcBef>
                <a:spcPct val="0"/>
              </a:spcBef>
              <a:buClrTx/>
              <a:buFontTx/>
              <a:buNone/>
            </a:pPr>
            <a:endParaRPr lang="en-US" altLang="en-US" sz="3500">
              <a:solidFill>
                <a:srgbClr val="FF9933"/>
              </a:solidFill>
            </a:endParaRPr>
          </a:p>
        </p:txBody>
      </p:sp>
      <p:pic>
        <p:nvPicPr>
          <p:cNvPr id="7" name="Picture 15">
            <a:extLst>
              <a:ext uri="{FF2B5EF4-FFF2-40B4-BE49-F238E27FC236}">
                <a16:creationId xmlns:a16="http://schemas.microsoft.com/office/drawing/2014/main" id="{75119D40-C1C0-4F42-8E51-756F92BACA0E}"/>
              </a:ext>
            </a:extLst>
          </p:cNvPr>
          <p:cNvPicPr>
            <a:picLocks noChangeArrowheads="1"/>
          </p:cNvPicPr>
          <p:nvPr/>
        </p:nvPicPr>
        <p:blipFill>
          <a:blip r:embed="rId3">
            <a:lum bright="36000"/>
            <a:extLst>
              <a:ext uri="{28A0092B-C50C-407E-A947-70E740481C1C}">
                <a14:useLocalDpi xmlns:a14="http://schemas.microsoft.com/office/drawing/2010/main"/>
              </a:ext>
            </a:extLst>
          </a:blip>
          <a:srcRect/>
          <a:stretch>
            <a:fillRect/>
          </a:stretch>
        </p:blipFill>
        <p:spPr bwMode="auto">
          <a:xfrm>
            <a:off x="0" y="0"/>
            <a:ext cx="9144000" cy="1209675"/>
          </a:xfrm>
          <a:prstGeom prst="rect">
            <a:avLst/>
          </a:prstGeom>
          <a:noFill/>
          <a:ln>
            <a:noFill/>
          </a:ln>
          <a:scene3d>
            <a:camera prst="orthographicFront"/>
            <a:lightRig rig="threePt" dir="t"/>
          </a:scene3d>
          <a:sp3d>
            <a:bevelT w="139700" prst="cross"/>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18">
            <a:extLst>
              <a:ext uri="{FF2B5EF4-FFF2-40B4-BE49-F238E27FC236}">
                <a16:creationId xmlns:a16="http://schemas.microsoft.com/office/drawing/2014/main" id="{0D8DA19A-3C17-4DBA-9582-3289726E4B02}"/>
              </a:ext>
            </a:extLst>
          </p:cNvPr>
          <p:cNvSpPr txBox="1">
            <a:spLocks noChangeArrowheads="1"/>
          </p:cNvSpPr>
          <p:nvPr/>
        </p:nvSpPr>
        <p:spPr bwMode="auto">
          <a:xfrm>
            <a:off x="0" y="393700"/>
            <a:ext cx="9144000" cy="46196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1">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algn="ctr" eaLnBrk="0" fontAlgn="base" hangingPunct="0">
              <a:spcBef>
                <a:spcPct val="0"/>
              </a:spcBef>
              <a:spcAft>
                <a:spcPct val="0"/>
              </a:spcAft>
              <a:defRPr sz="2400">
                <a:solidFill>
                  <a:schemeClr val="tx1"/>
                </a:solidFill>
                <a:latin typeface="Tahoma" pitchFamily="34" charset="0"/>
              </a:defRPr>
            </a:lvl6pPr>
            <a:lvl7pPr marL="2971800" indent="-228600" algn="ctr" eaLnBrk="0" fontAlgn="base" hangingPunct="0">
              <a:spcBef>
                <a:spcPct val="0"/>
              </a:spcBef>
              <a:spcAft>
                <a:spcPct val="0"/>
              </a:spcAft>
              <a:defRPr sz="2400">
                <a:solidFill>
                  <a:schemeClr val="tx1"/>
                </a:solidFill>
                <a:latin typeface="Tahoma" pitchFamily="34" charset="0"/>
              </a:defRPr>
            </a:lvl7pPr>
            <a:lvl8pPr marL="3429000" indent="-228600" algn="ctr" eaLnBrk="0" fontAlgn="base" hangingPunct="0">
              <a:spcBef>
                <a:spcPct val="0"/>
              </a:spcBef>
              <a:spcAft>
                <a:spcPct val="0"/>
              </a:spcAft>
              <a:defRPr sz="2400">
                <a:solidFill>
                  <a:schemeClr val="tx1"/>
                </a:solidFill>
                <a:latin typeface="Tahoma" pitchFamily="34" charset="0"/>
              </a:defRPr>
            </a:lvl8pPr>
            <a:lvl9pPr marL="3886200" indent="-228600" algn="ctr" eaLnBrk="0" fontAlgn="base" hangingPunct="0">
              <a:spcBef>
                <a:spcPct val="0"/>
              </a:spcBef>
              <a:spcAft>
                <a:spcPct val="0"/>
              </a:spcAft>
              <a:defRPr sz="2400">
                <a:solidFill>
                  <a:schemeClr val="tx1"/>
                </a:solidFill>
                <a:latin typeface="Tahoma" pitchFamily="34" charset="0"/>
              </a:defRPr>
            </a:lvl9pPr>
          </a:lstStyle>
          <a:p>
            <a:pPr algn="ctr" eaLnBrk="1" hangingPunct="1">
              <a:defRPr/>
            </a:pPr>
            <a:r>
              <a:rPr lang="en-US" b="1" dirty="0">
                <a:solidFill>
                  <a:schemeClr val="bg2"/>
                </a:solidFill>
                <a:effectLst>
                  <a:outerShdw blurRad="38100" dist="38100" dir="2700000" algn="tl">
                    <a:srgbClr val="000000">
                      <a:alpha val="43137"/>
                    </a:srgbClr>
                  </a:outerShdw>
                </a:effectLst>
                <a:cs typeface="+mn-cs"/>
              </a:rPr>
              <a:t>Why is hazard mitigation important?</a:t>
            </a:r>
          </a:p>
        </p:txBody>
      </p:sp>
      <p:grpSp>
        <p:nvGrpSpPr>
          <p:cNvPr id="13318" name="Group 12">
            <a:extLst>
              <a:ext uri="{FF2B5EF4-FFF2-40B4-BE49-F238E27FC236}">
                <a16:creationId xmlns:a16="http://schemas.microsoft.com/office/drawing/2014/main" id="{64266ED5-59BD-4747-ACD6-9304F282E406}"/>
              </a:ext>
            </a:extLst>
          </p:cNvPr>
          <p:cNvGrpSpPr>
            <a:grpSpLocks/>
          </p:cNvGrpSpPr>
          <p:nvPr/>
        </p:nvGrpSpPr>
        <p:grpSpPr bwMode="auto">
          <a:xfrm>
            <a:off x="4572000" y="1744663"/>
            <a:ext cx="3321050" cy="4611687"/>
            <a:chOff x="4975225" y="1744663"/>
            <a:chExt cx="3321050" cy="4611687"/>
          </a:xfrm>
        </p:grpSpPr>
        <p:pic>
          <p:nvPicPr>
            <p:cNvPr id="14" name="Picture 6">
              <a:extLst>
                <a:ext uri="{FF2B5EF4-FFF2-40B4-BE49-F238E27FC236}">
                  <a16:creationId xmlns:a16="http://schemas.microsoft.com/office/drawing/2014/main" id="{3D40611C-F1A8-42A5-9B3D-E2086FC0ABA6}"/>
                </a:ext>
              </a:extLst>
            </p:cNvPr>
            <p:cNvPicPr>
              <a:picLocks noChangeAspect="1"/>
            </p:cNvPicPr>
            <p:nvPr/>
          </p:nvPicPr>
          <p:blipFill rotWithShape="1">
            <a:blip r:embed="rId4"/>
            <a:srcRect l="19544" t="1" r="21728" b="5171"/>
            <a:stretch/>
          </p:blipFill>
          <p:spPr bwMode="auto">
            <a:xfrm>
              <a:off x="4975225" y="1744663"/>
              <a:ext cx="1457325" cy="1763712"/>
            </a:xfrm>
            <a:prstGeom prst="rect">
              <a:avLst/>
            </a:prstGeom>
            <a:noFill/>
            <a:ln w="38100" cmpd="sng">
              <a:solidFill>
                <a:schemeClr val="accent4"/>
              </a:solidFill>
            </a:ln>
            <a:extLst>
              <a:ext uri="{909E8E84-426E-40DD-AFC4-6F175D3DCCD1}">
                <a14:hiddenFill xmlns:a14="http://schemas.microsoft.com/office/drawing/2010/main">
                  <a:solidFill>
                    <a:srgbClr val="FFFFFF"/>
                  </a:solidFill>
                </a14:hiddenFill>
              </a:ext>
            </a:extLst>
          </p:spPr>
        </p:pic>
        <p:pic>
          <p:nvPicPr>
            <p:cNvPr id="15" name="Picture 2">
              <a:extLst>
                <a:ext uri="{FF2B5EF4-FFF2-40B4-BE49-F238E27FC236}">
                  <a16:creationId xmlns:a16="http://schemas.microsoft.com/office/drawing/2014/main" id="{90A789CA-2B7C-4353-BC9F-7D91D2E336C7}"/>
                </a:ext>
              </a:extLst>
            </p:cNvPr>
            <p:cNvPicPr>
              <a:picLocks noChangeAspect="1"/>
            </p:cNvPicPr>
            <p:nvPr/>
          </p:nvPicPr>
          <p:blipFill>
            <a:blip r:embed="rId5"/>
            <a:srcRect/>
            <a:stretch>
              <a:fillRect/>
            </a:stretch>
          </p:blipFill>
          <p:spPr bwMode="auto">
            <a:xfrm>
              <a:off x="6623050" y="1744663"/>
              <a:ext cx="1671638" cy="1017587"/>
            </a:xfrm>
            <a:prstGeom prst="rect">
              <a:avLst/>
            </a:prstGeom>
            <a:noFill/>
            <a:ln w="38100" cmpd="sng">
              <a:solidFill>
                <a:schemeClr val="accent4"/>
              </a:solidFill>
            </a:ln>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DAA67528-E03B-4A75-BC5A-EDB2C61722CC}"/>
                </a:ext>
              </a:extLst>
            </p:cNvPr>
            <p:cNvPicPr>
              <a:picLocks/>
            </p:cNvPicPr>
            <p:nvPr/>
          </p:nvPicPr>
          <p:blipFill>
            <a:blip r:embed="rId6"/>
            <a:stretch>
              <a:fillRect/>
            </a:stretch>
          </p:blipFill>
          <p:spPr>
            <a:xfrm>
              <a:off x="6613525" y="2925763"/>
              <a:ext cx="1673225" cy="1014412"/>
            </a:xfrm>
            <a:prstGeom prst="rect">
              <a:avLst/>
            </a:prstGeom>
            <a:noFill/>
            <a:ln w="38100" cmpd="sng">
              <a:solidFill>
                <a:schemeClr val="accent4"/>
              </a:solidFill>
            </a:ln>
          </p:spPr>
        </p:pic>
        <p:pic>
          <p:nvPicPr>
            <p:cNvPr id="17" name="Picture 1">
              <a:extLst>
                <a:ext uri="{FF2B5EF4-FFF2-40B4-BE49-F238E27FC236}">
                  <a16:creationId xmlns:a16="http://schemas.microsoft.com/office/drawing/2014/main" id="{3BE1EC77-D789-4459-9120-2285272D357D}"/>
                </a:ext>
              </a:extLst>
            </p:cNvPr>
            <p:cNvPicPr>
              <a:picLocks noChangeAspect="1"/>
            </p:cNvPicPr>
            <p:nvPr/>
          </p:nvPicPr>
          <p:blipFill>
            <a:blip r:embed="rId7"/>
            <a:srcRect/>
            <a:stretch>
              <a:fillRect/>
            </a:stretch>
          </p:blipFill>
          <p:spPr bwMode="auto">
            <a:xfrm>
              <a:off x="4991100" y="3733800"/>
              <a:ext cx="1441450" cy="1082675"/>
            </a:xfrm>
            <a:prstGeom prst="rect">
              <a:avLst/>
            </a:prstGeom>
            <a:noFill/>
            <a:ln w="38100" cmpd="sng">
              <a:solidFill>
                <a:schemeClr val="accent4"/>
              </a:solidFill>
            </a:ln>
            <a:extLst>
              <a:ext uri="{909E8E84-426E-40DD-AFC4-6F175D3DCCD1}">
                <a14:hiddenFill xmlns:a14="http://schemas.microsoft.com/office/drawing/2010/main">
                  <a:solidFill>
                    <a:srgbClr val="FFFFFF"/>
                  </a:solidFill>
                </a14:hiddenFill>
              </a:ext>
            </a:extLst>
          </p:spPr>
        </p:pic>
        <p:pic>
          <p:nvPicPr>
            <p:cNvPr id="18" name="Picture 17" descr="http://www.fema.gov/photodata/original/44380.jpg">
              <a:extLst>
                <a:ext uri="{FF2B5EF4-FFF2-40B4-BE49-F238E27FC236}">
                  <a16:creationId xmlns:a16="http://schemas.microsoft.com/office/drawing/2014/main" id="{A883DF12-1E1A-4BEB-A37E-A8AA315C8DFB}"/>
                </a:ext>
              </a:extLst>
            </p:cNvPr>
            <p:cNvPicPr>
              <a:picLocks noChangeArrowheads="1"/>
            </p:cNvPicPr>
            <p:nvPr/>
          </p:nvPicPr>
          <p:blipFill>
            <a:blip r:embed="rId8"/>
            <a:srcRect/>
            <a:stretch>
              <a:fillRect/>
            </a:stretch>
          </p:blipFill>
          <p:spPr bwMode="auto">
            <a:xfrm>
              <a:off x="6623050" y="5340350"/>
              <a:ext cx="1673225" cy="1016000"/>
            </a:xfrm>
            <a:prstGeom prst="rect">
              <a:avLst/>
            </a:prstGeom>
            <a:noFill/>
            <a:ln w="38100" cmpd="sng">
              <a:solidFill>
                <a:schemeClr val="accent4"/>
              </a:solidFill>
            </a:ln>
          </p:spPr>
        </p:pic>
        <p:pic>
          <p:nvPicPr>
            <p:cNvPr id="19" name="Picture 18" descr="Jute netting workers on a hillside">
              <a:extLst>
                <a:ext uri="{FF2B5EF4-FFF2-40B4-BE49-F238E27FC236}">
                  <a16:creationId xmlns:a16="http://schemas.microsoft.com/office/drawing/2014/main" id="{79B7760D-A480-49A9-93B1-F6AA1B2845AE}"/>
                </a:ext>
              </a:extLst>
            </p:cNvPr>
            <p:cNvPicPr>
              <a:picLocks noChangeAspect="1"/>
            </p:cNvPicPr>
            <p:nvPr/>
          </p:nvPicPr>
          <p:blipFill>
            <a:blip r:embed="rId9"/>
            <a:srcRect/>
            <a:stretch>
              <a:fillRect/>
            </a:stretch>
          </p:blipFill>
          <p:spPr bwMode="auto">
            <a:xfrm>
              <a:off x="4991100" y="5006975"/>
              <a:ext cx="1441450" cy="1349375"/>
            </a:xfrm>
            <a:prstGeom prst="rect">
              <a:avLst/>
            </a:prstGeom>
            <a:noFill/>
            <a:ln w="38100" cmpd="sng">
              <a:solidFill>
                <a:schemeClr val="accent4"/>
              </a:solidFill>
            </a:ln>
          </p:spPr>
        </p:pic>
        <p:pic>
          <p:nvPicPr>
            <p:cNvPr id="20" name="Picture 13" descr="K:\11020576 MonmouthCoHazMitPlanUpdate\Meetings\2 annual plan eval mtg 073112\neptune slides 2pm\Bulkhead 013.jpg">
              <a:extLst>
                <a:ext uri="{FF2B5EF4-FFF2-40B4-BE49-F238E27FC236}">
                  <a16:creationId xmlns:a16="http://schemas.microsoft.com/office/drawing/2014/main" id="{7D85A91A-0EC0-48B8-96FB-2FC650CE3E3F}"/>
                </a:ext>
              </a:extLst>
            </p:cNvPr>
            <p:cNvPicPr>
              <a:picLocks noChangeArrowheads="1"/>
            </p:cNvPicPr>
            <p:nvPr/>
          </p:nvPicPr>
          <p:blipFill>
            <a:blip r:embed="rId10"/>
            <a:srcRect/>
            <a:stretch>
              <a:fillRect/>
            </a:stretch>
          </p:blipFill>
          <p:spPr bwMode="auto">
            <a:xfrm>
              <a:off x="6613525" y="4156075"/>
              <a:ext cx="1673225" cy="1014413"/>
            </a:xfrm>
            <a:prstGeom prst="rect">
              <a:avLst/>
            </a:prstGeom>
            <a:noFill/>
            <a:ln w="38100" cmpd="sng">
              <a:solidFill>
                <a:schemeClr val="accent4"/>
              </a:solidFill>
            </a:ln>
            <a:extLst>
              <a:ext uri="{909E8E84-426E-40DD-AFC4-6F175D3DCCD1}">
                <a14:hiddenFill xmlns:a14="http://schemas.microsoft.com/office/drawing/2010/main">
                  <a:solidFill>
                    <a:srgbClr val="FFFFFF"/>
                  </a:solidFill>
                </a14:hiddenFill>
              </a:ext>
            </a:extLst>
          </p:spPr>
        </p:pic>
      </p:grpSp>
      <p:pic>
        <p:nvPicPr>
          <p:cNvPr id="13319" name="Picture 20">
            <a:extLst>
              <a:ext uri="{FF2B5EF4-FFF2-40B4-BE49-F238E27FC236}">
                <a16:creationId xmlns:a16="http://schemas.microsoft.com/office/drawing/2014/main" id="{56EE8172-ED4C-4A36-BE69-2DB907E7409A}"/>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bwMode="auto">
          <a:xfrm>
            <a:off x="240700" y="77788"/>
            <a:ext cx="1090225" cy="11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17">
            <a:extLst>
              <a:ext uri="{FF2B5EF4-FFF2-40B4-BE49-F238E27FC236}">
                <a16:creationId xmlns:a16="http://schemas.microsoft.com/office/drawing/2014/main" id="{128FF38A-06E5-467F-A3C0-AC2A6E592903}"/>
              </a:ext>
            </a:extLst>
          </p:cNvPr>
          <p:cNvSpPr>
            <a:spLocks noChangeArrowheads="1"/>
          </p:cNvSpPr>
          <p:nvPr/>
        </p:nvSpPr>
        <p:spPr bwMode="auto">
          <a:xfrm>
            <a:off x="0" y="1177203"/>
            <a:ext cx="9144000" cy="200025"/>
          </a:xfrm>
          <a:prstGeom prst="rect">
            <a:avLst/>
          </a:prstGeom>
          <a:solidFill>
            <a:srgbClr val="306E62"/>
          </a:solidFill>
          <a:ln>
            <a:noFill/>
          </a:ln>
          <a:effectLst/>
          <a:scene3d>
            <a:camera prst="orthographicFront"/>
            <a:lightRig rig="threePt" dir="t"/>
          </a:scene3d>
          <a:sp3d>
            <a:bevelT/>
          </a:sp3d>
        </p:spPr>
        <p:txBody>
          <a:bodyPr wrap="none" anchor="ctr"/>
          <a:lstStyle/>
          <a:p>
            <a:pPr algn="ctr">
              <a:defRPr/>
            </a:pPr>
            <a:endParaRPr lang="en-US">
              <a:cs typeface="+mn-cs"/>
            </a:endParaRPr>
          </a:p>
        </p:txBody>
      </p:sp>
      <p:sp>
        <p:nvSpPr>
          <p:cNvPr id="2" name="Slide Number Placeholder 1">
            <a:extLst>
              <a:ext uri="{FF2B5EF4-FFF2-40B4-BE49-F238E27FC236}">
                <a16:creationId xmlns:a16="http://schemas.microsoft.com/office/drawing/2014/main" id="{1CE72CAC-92C5-49A2-BC0A-8925BEED2218}"/>
              </a:ext>
            </a:extLst>
          </p:cNvPr>
          <p:cNvSpPr>
            <a:spLocks noGrp="1"/>
          </p:cNvSpPr>
          <p:nvPr>
            <p:ph type="sldNum" sz="quarter" idx="12"/>
          </p:nvPr>
        </p:nvSpPr>
        <p:spPr/>
        <p:txBody>
          <a:bodyPr/>
          <a:lstStyle/>
          <a:p>
            <a:fld id="{8B37340B-A2D0-4D5A-B79F-1B32632CCBD5}" type="slidenum">
              <a:rPr lang="en-US" altLang="en-US" smtClean="0"/>
              <a:pPr/>
              <a:t>13</a:t>
            </a:fld>
            <a:endParaRPr lang="en-US" altLang="en-US"/>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5">
            <a:extLst>
              <a:ext uri="{FF2B5EF4-FFF2-40B4-BE49-F238E27FC236}">
                <a16:creationId xmlns:a16="http://schemas.microsoft.com/office/drawing/2014/main" id="{466011DE-31A3-4EA9-8067-7D1AA0153AF1}"/>
              </a:ext>
            </a:extLst>
          </p:cNvPr>
          <p:cNvPicPr>
            <a:picLocks noChangeArrowheads="1"/>
          </p:cNvPicPr>
          <p:nvPr/>
        </p:nvPicPr>
        <p:blipFill>
          <a:blip r:embed="rId3">
            <a:lum bright="36000"/>
            <a:extLst>
              <a:ext uri="{28A0092B-C50C-407E-A947-70E740481C1C}">
                <a14:useLocalDpi xmlns:a14="http://schemas.microsoft.com/office/drawing/2010/main"/>
              </a:ext>
            </a:extLst>
          </a:blip>
          <a:srcRect/>
          <a:stretch>
            <a:fillRect/>
          </a:stretch>
        </p:blipFill>
        <p:spPr bwMode="auto">
          <a:xfrm>
            <a:off x="0" y="0"/>
            <a:ext cx="9144000" cy="1209675"/>
          </a:xfrm>
          <a:prstGeom prst="rect">
            <a:avLst/>
          </a:prstGeom>
          <a:noFill/>
          <a:ln>
            <a:noFill/>
          </a:ln>
          <a:scene3d>
            <a:camera prst="orthographicFront"/>
            <a:lightRig rig="threePt" dir="t"/>
          </a:scene3d>
          <a:sp3d>
            <a:bevelT w="139700" prst="cross"/>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8">
            <a:extLst>
              <a:ext uri="{FF2B5EF4-FFF2-40B4-BE49-F238E27FC236}">
                <a16:creationId xmlns:a16="http://schemas.microsoft.com/office/drawing/2014/main" id="{22586B47-7D07-4823-A78A-042558993EDC}"/>
              </a:ext>
            </a:extLst>
          </p:cNvPr>
          <p:cNvSpPr txBox="1">
            <a:spLocks noChangeArrowheads="1"/>
          </p:cNvSpPr>
          <p:nvPr/>
        </p:nvSpPr>
        <p:spPr bwMode="auto">
          <a:xfrm>
            <a:off x="0" y="393700"/>
            <a:ext cx="9144000" cy="46196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1">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algn="ctr" eaLnBrk="0" fontAlgn="base" hangingPunct="0">
              <a:spcBef>
                <a:spcPct val="0"/>
              </a:spcBef>
              <a:spcAft>
                <a:spcPct val="0"/>
              </a:spcAft>
              <a:defRPr sz="2400">
                <a:solidFill>
                  <a:schemeClr val="tx1"/>
                </a:solidFill>
                <a:latin typeface="Tahoma" pitchFamily="34" charset="0"/>
              </a:defRPr>
            </a:lvl6pPr>
            <a:lvl7pPr marL="2971800" indent="-228600" algn="ctr" eaLnBrk="0" fontAlgn="base" hangingPunct="0">
              <a:spcBef>
                <a:spcPct val="0"/>
              </a:spcBef>
              <a:spcAft>
                <a:spcPct val="0"/>
              </a:spcAft>
              <a:defRPr sz="2400">
                <a:solidFill>
                  <a:schemeClr val="tx1"/>
                </a:solidFill>
                <a:latin typeface="Tahoma" pitchFamily="34" charset="0"/>
              </a:defRPr>
            </a:lvl7pPr>
            <a:lvl8pPr marL="3429000" indent="-228600" algn="ctr" eaLnBrk="0" fontAlgn="base" hangingPunct="0">
              <a:spcBef>
                <a:spcPct val="0"/>
              </a:spcBef>
              <a:spcAft>
                <a:spcPct val="0"/>
              </a:spcAft>
              <a:defRPr sz="2400">
                <a:solidFill>
                  <a:schemeClr val="tx1"/>
                </a:solidFill>
                <a:latin typeface="Tahoma" pitchFamily="34" charset="0"/>
              </a:defRPr>
            </a:lvl8pPr>
            <a:lvl9pPr marL="3886200" indent="-228600" algn="ctr" eaLnBrk="0" fontAlgn="base" hangingPunct="0">
              <a:spcBef>
                <a:spcPct val="0"/>
              </a:spcBef>
              <a:spcAft>
                <a:spcPct val="0"/>
              </a:spcAft>
              <a:defRPr sz="2400">
                <a:solidFill>
                  <a:schemeClr val="tx1"/>
                </a:solidFill>
                <a:latin typeface="Tahoma" pitchFamily="34" charset="0"/>
              </a:defRPr>
            </a:lvl9pPr>
          </a:lstStyle>
          <a:p>
            <a:pPr algn="ctr" eaLnBrk="1" hangingPunct="1">
              <a:defRPr/>
            </a:pPr>
            <a:r>
              <a:rPr lang="en-US" b="1" dirty="0">
                <a:solidFill>
                  <a:schemeClr val="bg2"/>
                </a:solidFill>
                <a:effectLst>
                  <a:outerShdw blurRad="38100" dist="38100" dir="2700000" algn="tl">
                    <a:srgbClr val="000000">
                      <a:alpha val="43137"/>
                    </a:srgbClr>
                  </a:outerShdw>
                </a:effectLst>
                <a:cs typeface="+mn-cs"/>
              </a:rPr>
              <a:t>Mitigation Planning and Plan Updates</a:t>
            </a:r>
          </a:p>
        </p:txBody>
      </p:sp>
      <p:sp>
        <p:nvSpPr>
          <p:cNvPr id="8" name="TextBox 7">
            <a:extLst>
              <a:ext uri="{FF2B5EF4-FFF2-40B4-BE49-F238E27FC236}">
                <a16:creationId xmlns:a16="http://schemas.microsoft.com/office/drawing/2014/main" id="{B2237DD9-CB15-46B3-81B9-2B6E9C910344}"/>
              </a:ext>
            </a:extLst>
          </p:cNvPr>
          <p:cNvSpPr txBox="1"/>
          <p:nvPr/>
        </p:nvSpPr>
        <p:spPr>
          <a:xfrm>
            <a:off x="0" y="1447800"/>
            <a:ext cx="9144000" cy="8233023"/>
          </a:xfrm>
          <a:prstGeom prst="rect">
            <a:avLst/>
          </a:prstGeom>
          <a:noFill/>
          <a:ln w="19050" cmpd="dbl">
            <a:noFill/>
          </a:ln>
        </p:spPr>
        <p:txBody>
          <a:bodyPr rIns="548640">
            <a:spAutoFit/>
          </a:bodyPr>
          <a:lstStyle/>
          <a:p>
            <a:pPr marL="342900" indent="-342900">
              <a:buFont typeface="Arial" pitchFamily="34" charset="0"/>
              <a:buChar char="•"/>
              <a:defRPr/>
            </a:pPr>
            <a:endParaRPr lang="en-US" dirty="0">
              <a:latin typeface="Futura Lt BT" pitchFamily="34" charset="0"/>
              <a:ea typeface="+mj-ea"/>
              <a:cs typeface="+mj-cs"/>
            </a:endParaRPr>
          </a:p>
          <a:p>
            <a:pPr lvl="1">
              <a:defRPr/>
            </a:pPr>
            <a:r>
              <a:rPr lang="en-US" dirty="0">
                <a:solidFill>
                  <a:srgbClr val="FFC000"/>
                </a:solidFill>
                <a:latin typeface="Futura Lt BT" pitchFamily="34" charset="0"/>
                <a:ea typeface="+mj-ea"/>
                <a:cs typeface="+mj-cs"/>
              </a:rPr>
              <a:t>Disaster Mitigation Act of 2000 (DMA 2000):    </a:t>
            </a:r>
          </a:p>
          <a:p>
            <a:pPr marL="800100" lvl="1" indent="-342900">
              <a:buFont typeface="Arial" pitchFamily="34" charset="0"/>
              <a:buChar char="•"/>
              <a:defRPr/>
            </a:pPr>
            <a:endParaRPr lang="en-US" dirty="0">
              <a:latin typeface="Futura Lt BT" pitchFamily="34" charset="0"/>
              <a:ea typeface="+mj-ea"/>
              <a:cs typeface="+mj-cs"/>
            </a:endParaRPr>
          </a:p>
          <a:p>
            <a:pPr marL="1257300" lvl="2" indent="-342900">
              <a:spcAft>
                <a:spcPts val="600"/>
              </a:spcAft>
              <a:buFont typeface="Arial" pitchFamily="34" charset="0"/>
              <a:buChar char="•"/>
              <a:defRPr/>
            </a:pPr>
            <a:r>
              <a:rPr lang="en-US" dirty="0">
                <a:latin typeface="Futura Lt BT" pitchFamily="34" charset="0"/>
                <a:ea typeface="+mj-ea"/>
                <a:cs typeface="+mj-cs"/>
              </a:rPr>
              <a:t>Continued requirement for a State mitigation plan as a condition of disaster assistance</a:t>
            </a:r>
          </a:p>
          <a:p>
            <a:pPr marL="1257300" lvl="2" indent="-342900">
              <a:spcAft>
                <a:spcPts val="600"/>
              </a:spcAft>
              <a:buFont typeface="Arial" pitchFamily="34" charset="0"/>
              <a:buChar char="•"/>
              <a:defRPr/>
            </a:pPr>
            <a:r>
              <a:rPr lang="en-US" dirty="0">
                <a:latin typeface="Futura Lt BT" pitchFamily="34" charset="0"/>
                <a:ea typeface="+mj-ea"/>
                <a:cs typeface="+mj-cs"/>
              </a:rPr>
              <a:t>Established a new requirement for local mitigation plans as a condition to apply for hazard mitigation project grants</a:t>
            </a:r>
          </a:p>
          <a:p>
            <a:pPr marL="1257300" lvl="2" indent="-342900">
              <a:spcAft>
                <a:spcPts val="600"/>
              </a:spcAft>
              <a:buFont typeface="Arial" pitchFamily="34" charset="0"/>
              <a:buChar char="•"/>
              <a:defRPr/>
            </a:pPr>
            <a:r>
              <a:rPr lang="en-US" dirty="0">
                <a:latin typeface="Futura Lt BT" pitchFamily="34" charset="0"/>
                <a:ea typeface="+mj-ea"/>
                <a:cs typeface="+mj-cs"/>
              </a:rPr>
              <a:t>2018 State Hazard Mitigation and Climate Adaptation Plan </a:t>
            </a:r>
            <a:endParaRPr lang="en-US" dirty="0"/>
          </a:p>
          <a:p>
            <a:pPr marL="2171700" lvl="4" indent="-342900">
              <a:spcAft>
                <a:spcPts val="600"/>
              </a:spcAft>
              <a:buFont typeface="Arial" pitchFamily="34" charset="0"/>
              <a:buChar char="•"/>
              <a:defRPr/>
            </a:pPr>
            <a:r>
              <a:rPr lang="en-US" dirty="0">
                <a:latin typeface="Futura Lt BT" pitchFamily="34" charset="0"/>
                <a:ea typeface="+mj-ea"/>
                <a:cs typeface="+mj-cs"/>
              </a:rPr>
              <a:t>Local Plans should address updated hazards</a:t>
            </a:r>
          </a:p>
          <a:p>
            <a:pPr marL="2171700" lvl="4" indent="-342900">
              <a:spcAft>
                <a:spcPts val="600"/>
              </a:spcAft>
              <a:buFont typeface="Arial" pitchFamily="34" charset="0"/>
              <a:buChar char="•"/>
              <a:defRPr/>
            </a:pPr>
            <a:r>
              <a:rPr lang="en-US" dirty="0">
                <a:latin typeface="Futura Lt BT" pitchFamily="34" charset="0"/>
                <a:ea typeface="+mj-ea"/>
                <a:cs typeface="+mj-cs"/>
              </a:rPr>
              <a:t>2018 Update incorporates climate change, which should also be considered</a:t>
            </a:r>
          </a:p>
          <a:p>
            <a:pPr lvl="2">
              <a:defRPr/>
            </a:pPr>
            <a:r>
              <a:rPr lang="en-US" dirty="0">
                <a:latin typeface="Futura Lt BT" pitchFamily="34" charset="0"/>
                <a:ea typeface="+mj-ea"/>
                <a:cs typeface="+mj-cs"/>
              </a:rPr>
              <a:t>	</a:t>
            </a:r>
          </a:p>
          <a:p>
            <a:pPr marL="1257300" lvl="2" indent="-342900">
              <a:buFont typeface="Arial" pitchFamily="34" charset="0"/>
              <a:buChar char="•"/>
              <a:defRPr/>
            </a:pPr>
            <a:endParaRPr lang="en-US" dirty="0">
              <a:latin typeface="Futura Lt BT" pitchFamily="34" charset="0"/>
              <a:ea typeface="+mj-ea"/>
              <a:cs typeface="+mj-cs"/>
            </a:endParaRPr>
          </a:p>
          <a:p>
            <a:pPr marL="1257300" lvl="2" indent="-342900">
              <a:buFont typeface="Arial" pitchFamily="34" charset="0"/>
              <a:buChar char="•"/>
              <a:defRPr/>
            </a:pPr>
            <a:endParaRPr lang="en-US" dirty="0">
              <a:latin typeface="Futura Lt BT" pitchFamily="34" charset="0"/>
              <a:ea typeface="+mj-ea"/>
              <a:cs typeface="+mj-cs"/>
            </a:endParaRPr>
          </a:p>
          <a:p>
            <a:pPr marL="1257300" lvl="2" indent="-342900">
              <a:buFont typeface="Arial" pitchFamily="34" charset="0"/>
              <a:buChar char="•"/>
              <a:defRPr/>
            </a:pPr>
            <a:endParaRPr lang="en-US" dirty="0">
              <a:latin typeface="Futura Lt BT" pitchFamily="34" charset="0"/>
              <a:ea typeface="+mj-ea"/>
              <a:cs typeface="+mj-cs"/>
            </a:endParaRPr>
          </a:p>
          <a:p>
            <a:pPr marL="1257300" lvl="2" indent="-342900">
              <a:buFont typeface="Arial" pitchFamily="34" charset="0"/>
              <a:buChar char="•"/>
              <a:defRPr/>
            </a:pPr>
            <a:endParaRPr lang="en-US" dirty="0">
              <a:latin typeface="Futura Lt BT" pitchFamily="34" charset="0"/>
              <a:ea typeface="+mj-ea"/>
              <a:cs typeface="+mj-cs"/>
            </a:endParaRPr>
          </a:p>
          <a:p>
            <a:pPr marL="1257300" lvl="2" indent="-342900">
              <a:buFont typeface="Arial" pitchFamily="34" charset="0"/>
              <a:buChar char="•"/>
              <a:defRPr/>
            </a:pPr>
            <a:endParaRPr lang="en-US" dirty="0">
              <a:latin typeface="Futura Lt BT" pitchFamily="34" charset="0"/>
              <a:ea typeface="+mj-ea"/>
              <a:cs typeface="+mj-cs"/>
            </a:endParaRPr>
          </a:p>
          <a:p>
            <a:pPr lvl="2">
              <a:defRPr/>
            </a:pPr>
            <a:endParaRPr lang="en-US" dirty="0">
              <a:latin typeface="Futura Lt BT" pitchFamily="34" charset="0"/>
              <a:ea typeface="+mj-ea"/>
              <a:cs typeface="+mj-cs"/>
            </a:endParaRPr>
          </a:p>
          <a:p>
            <a:pPr marL="1257300" lvl="2" indent="-342900">
              <a:buFont typeface="Arial" pitchFamily="34" charset="0"/>
              <a:buChar char="•"/>
              <a:defRPr/>
            </a:pPr>
            <a:endParaRPr lang="en-US" dirty="0">
              <a:latin typeface="Futura Lt BT" pitchFamily="34" charset="0"/>
              <a:ea typeface="+mj-ea"/>
              <a:cs typeface="+mj-cs"/>
            </a:endParaRPr>
          </a:p>
        </p:txBody>
      </p:sp>
      <p:pic>
        <p:nvPicPr>
          <p:cNvPr id="14341" name="Picture 8">
            <a:extLst>
              <a:ext uri="{FF2B5EF4-FFF2-40B4-BE49-F238E27FC236}">
                <a16:creationId xmlns:a16="http://schemas.microsoft.com/office/drawing/2014/main" id="{1ECEE6F1-C94C-4826-8DAC-168CB58AF11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bwMode="auto">
          <a:xfrm>
            <a:off x="240700" y="77788"/>
            <a:ext cx="1090225" cy="11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17">
            <a:extLst>
              <a:ext uri="{FF2B5EF4-FFF2-40B4-BE49-F238E27FC236}">
                <a16:creationId xmlns:a16="http://schemas.microsoft.com/office/drawing/2014/main" id="{16E6621A-A5BE-46A3-B387-35964A9D73DF}"/>
              </a:ext>
            </a:extLst>
          </p:cNvPr>
          <p:cNvSpPr>
            <a:spLocks noChangeArrowheads="1"/>
          </p:cNvSpPr>
          <p:nvPr/>
        </p:nvSpPr>
        <p:spPr bwMode="auto">
          <a:xfrm>
            <a:off x="0" y="1177203"/>
            <a:ext cx="9144000" cy="200025"/>
          </a:xfrm>
          <a:prstGeom prst="rect">
            <a:avLst/>
          </a:prstGeom>
          <a:solidFill>
            <a:srgbClr val="306E62"/>
          </a:solidFill>
          <a:ln>
            <a:noFill/>
          </a:ln>
          <a:effectLst/>
          <a:scene3d>
            <a:camera prst="orthographicFront"/>
            <a:lightRig rig="threePt" dir="t"/>
          </a:scene3d>
          <a:sp3d>
            <a:bevelT/>
          </a:sp3d>
        </p:spPr>
        <p:txBody>
          <a:bodyPr wrap="none" anchor="ctr"/>
          <a:lstStyle/>
          <a:p>
            <a:pPr algn="ctr">
              <a:defRPr/>
            </a:pPr>
            <a:endParaRPr lang="en-US">
              <a:cs typeface="+mn-cs"/>
            </a:endParaRPr>
          </a:p>
        </p:txBody>
      </p:sp>
      <p:sp>
        <p:nvSpPr>
          <p:cNvPr id="2" name="Slide Number Placeholder 1">
            <a:extLst>
              <a:ext uri="{FF2B5EF4-FFF2-40B4-BE49-F238E27FC236}">
                <a16:creationId xmlns:a16="http://schemas.microsoft.com/office/drawing/2014/main" id="{9E1D5A55-AA63-4D0A-B13D-A1B9C54AFB86}"/>
              </a:ext>
            </a:extLst>
          </p:cNvPr>
          <p:cNvSpPr>
            <a:spLocks noGrp="1"/>
          </p:cNvSpPr>
          <p:nvPr>
            <p:ph type="sldNum" sz="quarter" idx="12"/>
          </p:nvPr>
        </p:nvSpPr>
        <p:spPr/>
        <p:txBody>
          <a:bodyPr/>
          <a:lstStyle/>
          <a:p>
            <a:fld id="{8B37340B-A2D0-4D5A-B79F-1B32632CCBD5}" type="slidenum">
              <a:rPr lang="en-US" altLang="en-US" smtClean="0"/>
              <a:pPr/>
              <a:t>14</a:t>
            </a:fld>
            <a:endParaRPr lang="en-US" altLang="en-US"/>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a:extLst>
              <a:ext uri="{FF2B5EF4-FFF2-40B4-BE49-F238E27FC236}">
                <a16:creationId xmlns:a16="http://schemas.microsoft.com/office/drawing/2014/main" id="{3FB30426-0F78-468B-A408-649BB7215327}"/>
              </a:ext>
            </a:extLst>
          </p:cNvPr>
          <p:cNvSpPr>
            <a:spLocks noChangeArrowheads="1"/>
          </p:cNvSpPr>
          <p:nvPr/>
        </p:nvSpPr>
        <p:spPr bwMode="auto">
          <a:xfrm>
            <a:off x="1600200" y="533400"/>
            <a:ext cx="7010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spcBef>
                <a:spcPct val="60000"/>
              </a:spcBef>
              <a:buClr>
                <a:srgbClr val="779917"/>
              </a:buClr>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2pPr>
            <a:lvl3pPr marL="1143000" indent="-228600" eaLnBrk="0" hangingPunct="0">
              <a:spcBef>
                <a:spcPct val="20000"/>
              </a:spcBef>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3pPr>
            <a:lvl4pPr marL="1600200" indent="-228600" eaLnBrk="0" hangingPunct="0">
              <a:spcBef>
                <a:spcPct val="20000"/>
              </a:spcBef>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4pPr>
            <a:lvl5pPr marL="2057400" indent="-228600" eaLnBrk="0" hangingPunct="0">
              <a:spcBef>
                <a:spcPct val="20000"/>
              </a:spcBef>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5pPr>
            <a:lvl6pPr marL="2514600" indent="-228600" eaLnBrk="0" fontAlgn="base" hangingPunct="0">
              <a:spcBef>
                <a:spcPct val="20000"/>
              </a:spcBef>
              <a:spcAft>
                <a:spcPct val="0"/>
              </a:spcAft>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6pPr>
            <a:lvl7pPr marL="2971800" indent="-228600" eaLnBrk="0" fontAlgn="base" hangingPunct="0">
              <a:spcBef>
                <a:spcPct val="20000"/>
              </a:spcBef>
              <a:spcAft>
                <a:spcPct val="0"/>
              </a:spcAft>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7pPr>
            <a:lvl8pPr marL="3429000" indent="-228600" eaLnBrk="0" fontAlgn="base" hangingPunct="0">
              <a:spcBef>
                <a:spcPct val="20000"/>
              </a:spcBef>
              <a:spcAft>
                <a:spcPct val="0"/>
              </a:spcAft>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8pPr>
            <a:lvl9pPr marL="3886200" indent="-228600" eaLnBrk="0" fontAlgn="base" hangingPunct="0">
              <a:spcBef>
                <a:spcPct val="20000"/>
              </a:spcBef>
              <a:spcAft>
                <a:spcPct val="0"/>
              </a:spcAft>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9pPr>
          </a:lstStyle>
          <a:p>
            <a:pPr algn="ctr" eaLnBrk="1" hangingPunct="1">
              <a:lnSpc>
                <a:spcPct val="85000"/>
              </a:lnSpc>
              <a:spcBef>
                <a:spcPct val="0"/>
              </a:spcBef>
              <a:buClrTx/>
              <a:buFontTx/>
              <a:buNone/>
            </a:pPr>
            <a:endParaRPr lang="en-US" altLang="en-US" sz="3500">
              <a:solidFill>
                <a:srgbClr val="FF9933"/>
              </a:solidFill>
            </a:endParaRPr>
          </a:p>
        </p:txBody>
      </p:sp>
      <p:sp>
        <p:nvSpPr>
          <p:cNvPr id="12" name="TextBox 11">
            <a:extLst>
              <a:ext uri="{FF2B5EF4-FFF2-40B4-BE49-F238E27FC236}">
                <a16:creationId xmlns:a16="http://schemas.microsoft.com/office/drawing/2014/main" id="{901093AF-D0C1-4686-810D-4031B8D76A2F}"/>
              </a:ext>
            </a:extLst>
          </p:cNvPr>
          <p:cNvSpPr txBox="1"/>
          <p:nvPr/>
        </p:nvSpPr>
        <p:spPr>
          <a:xfrm>
            <a:off x="0" y="1447800"/>
            <a:ext cx="9144000" cy="6740525"/>
          </a:xfrm>
          <a:prstGeom prst="rect">
            <a:avLst/>
          </a:prstGeom>
          <a:noFill/>
          <a:ln w="19050" cmpd="dbl">
            <a:noFill/>
          </a:ln>
        </p:spPr>
        <p:txBody>
          <a:bodyPr rIns="548640">
            <a:spAutoFit/>
          </a:bodyPr>
          <a:lstStyle/>
          <a:p>
            <a:pPr marL="342900" indent="-342900">
              <a:buFont typeface="Arial" pitchFamily="34" charset="0"/>
              <a:buChar char="•"/>
              <a:defRPr/>
            </a:pPr>
            <a:endParaRPr lang="en-US" dirty="0">
              <a:latin typeface="Futura Lt BT" pitchFamily="34" charset="0"/>
              <a:ea typeface="+mj-ea"/>
              <a:cs typeface="+mj-cs"/>
            </a:endParaRPr>
          </a:p>
          <a:p>
            <a:pPr lvl="1">
              <a:defRPr/>
            </a:pPr>
            <a:r>
              <a:rPr lang="en-US" dirty="0">
                <a:solidFill>
                  <a:srgbClr val="FFC000"/>
                </a:solidFill>
                <a:latin typeface="Futura Lt BT" pitchFamily="34" charset="0"/>
                <a:ea typeface="+mj-ea"/>
                <a:cs typeface="+mj-cs"/>
              </a:rPr>
              <a:t>Hazard mitigation plans must be:    </a:t>
            </a:r>
          </a:p>
          <a:p>
            <a:pPr marL="800100" lvl="1" indent="-342900">
              <a:buFont typeface="Arial" pitchFamily="34" charset="0"/>
              <a:buChar char="•"/>
              <a:defRPr/>
            </a:pPr>
            <a:endParaRPr lang="en-US" dirty="0">
              <a:latin typeface="Futura Lt BT" pitchFamily="34" charset="0"/>
              <a:ea typeface="+mj-ea"/>
              <a:cs typeface="+mj-cs"/>
            </a:endParaRPr>
          </a:p>
          <a:p>
            <a:pPr marL="1257300" lvl="2" indent="-342900">
              <a:buFont typeface="Arial" pitchFamily="34" charset="0"/>
              <a:buChar char="•"/>
              <a:defRPr/>
            </a:pPr>
            <a:r>
              <a:rPr lang="en-US" dirty="0">
                <a:latin typeface="Futura Lt BT" pitchFamily="34" charset="0"/>
                <a:ea typeface="+mj-ea"/>
                <a:cs typeface="+mj-cs"/>
              </a:rPr>
              <a:t>Developed to meet the requirements of DMA 2000</a:t>
            </a:r>
          </a:p>
          <a:p>
            <a:pPr marL="1257300" lvl="2" indent="-342900">
              <a:buFont typeface="Arial" pitchFamily="34" charset="0"/>
              <a:buChar char="•"/>
              <a:defRPr/>
            </a:pPr>
            <a:endParaRPr lang="en-US" dirty="0">
              <a:latin typeface="Futura Lt BT" pitchFamily="34" charset="0"/>
              <a:ea typeface="+mj-ea"/>
              <a:cs typeface="+mj-cs"/>
            </a:endParaRPr>
          </a:p>
          <a:p>
            <a:pPr marL="1257300" lvl="2" indent="-342900">
              <a:buFont typeface="Arial" pitchFamily="34" charset="0"/>
              <a:buChar char="•"/>
              <a:defRPr/>
            </a:pPr>
            <a:r>
              <a:rPr lang="en-US" dirty="0">
                <a:latin typeface="Futura Lt BT" pitchFamily="34" charset="0"/>
                <a:ea typeface="+mj-ea"/>
                <a:cs typeface="+mj-cs"/>
              </a:rPr>
              <a:t>Implemented on an ongoing basis (projects)</a:t>
            </a:r>
          </a:p>
          <a:p>
            <a:pPr marL="1257300" lvl="2" indent="-342900">
              <a:buFont typeface="Arial" pitchFamily="34" charset="0"/>
              <a:buChar char="•"/>
              <a:defRPr/>
            </a:pPr>
            <a:endParaRPr lang="en-US" dirty="0">
              <a:latin typeface="Futura Lt BT" pitchFamily="34" charset="0"/>
              <a:ea typeface="+mj-ea"/>
              <a:cs typeface="+mj-cs"/>
            </a:endParaRPr>
          </a:p>
          <a:p>
            <a:pPr marL="1257300" lvl="2" indent="-342900">
              <a:buFont typeface="Arial" pitchFamily="34" charset="0"/>
              <a:buChar char="•"/>
              <a:defRPr/>
            </a:pPr>
            <a:r>
              <a:rPr lang="en-US" dirty="0">
                <a:latin typeface="Futura Lt BT" pitchFamily="34" charset="0"/>
                <a:ea typeface="+mj-ea"/>
                <a:cs typeface="+mj-cs"/>
              </a:rPr>
              <a:t>Updated every five years</a:t>
            </a:r>
          </a:p>
          <a:p>
            <a:pPr marL="1257300" lvl="2" indent="-342900">
              <a:buFont typeface="Arial" pitchFamily="34" charset="0"/>
              <a:buChar char="•"/>
              <a:defRPr/>
            </a:pPr>
            <a:endParaRPr lang="en-US" dirty="0">
              <a:latin typeface="Futura Lt BT" pitchFamily="34" charset="0"/>
              <a:ea typeface="+mj-ea"/>
              <a:cs typeface="+mj-cs"/>
            </a:endParaRPr>
          </a:p>
          <a:p>
            <a:pPr marL="1257300" lvl="2" indent="-342900">
              <a:buFont typeface="Arial" pitchFamily="34" charset="0"/>
              <a:buChar char="•"/>
              <a:defRPr/>
            </a:pPr>
            <a:r>
              <a:rPr lang="en-US" dirty="0">
                <a:latin typeface="Futura Lt BT" pitchFamily="34" charset="0"/>
                <a:ea typeface="+mj-ea"/>
                <a:cs typeface="+mj-cs"/>
              </a:rPr>
              <a:t>Prepared to address natural hazards  </a:t>
            </a:r>
          </a:p>
          <a:p>
            <a:pPr lvl="2">
              <a:defRPr/>
            </a:pPr>
            <a:endParaRPr lang="en-US" dirty="0">
              <a:latin typeface="Futura Lt BT" pitchFamily="34" charset="0"/>
              <a:ea typeface="+mj-ea"/>
              <a:cs typeface="+mj-cs"/>
            </a:endParaRPr>
          </a:p>
          <a:p>
            <a:pPr marL="1257300" lvl="2" indent="-342900">
              <a:buFont typeface="Arial" pitchFamily="34" charset="0"/>
              <a:buChar char="•"/>
              <a:defRPr/>
            </a:pPr>
            <a:endParaRPr lang="en-US" dirty="0">
              <a:latin typeface="Futura Lt BT" pitchFamily="34" charset="0"/>
              <a:ea typeface="+mj-ea"/>
              <a:cs typeface="+mj-cs"/>
            </a:endParaRPr>
          </a:p>
          <a:p>
            <a:pPr marL="1257300" lvl="2" indent="-342900">
              <a:buFont typeface="Arial" pitchFamily="34" charset="0"/>
              <a:buChar char="•"/>
              <a:defRPr/>
            </a:pPr>
            <a:endParaRPr lang="en-US" dirty="0">
              <a:latin typeface="Futura Lt BT" pitchFamily="34" charset="0"/>
              <a:ea typeface="+mj-ea"/>
              <a:cs typeface="+mj-cs"/>
            </a:endParaRPr>
          </a:p>
          <a:p>
            <a:pPr marL="1257300" lvl="2" indent="-342900">
              <a:buFont typeface="Arial" pitchFamily="34" charset="0"/>
              <a:buChar char="•"/>
              <a:defRPr/>
            </a:pPr>
            <a:endParaRPr lang="en-US" dirty="0">
              <a:latin typeface="Futura Lt BT" pitchFamily="34" charset="0"/>
              <a:ea typeface="+mj-ea"/>
              <a:cs typeface="+mj-cs"/>
            </a:endParaRPr>
          </a:p>
          <a:p>
            <a:pPr marL="1257300" lvl="2" indent="-342900">
              <a:buFont typeface="Arial" pitchFamily="34" charset="0"/>
              <a:buChar char="•"/>
              <a:defRPr/>
            </a:pPr>
            <a:endParaRPr lang="en-US" dirty="0">
              <a:latin typeface="Futura Lt BT" pitchFamily="34" charset="0"/>
              <a:ea typeface="+mj-ea"/>
              <a:cs typeface="+mj-cs"/>
            </a:endParaRPr>
          </a:p>
          <a:p>
            <a:pPr marL="1257300" lvl="2" indent="-342900">
              <a:buFont typeface="Arial" pitchFamily="34" charset="0"/>
              <a:buChar char="•"/>
              <a:defRPr/>
            </a:pPr>
            <a:endParaRPr lang="en-US" dirty="0">
              <a:latin typeface="Futura Lt BT" pitchFamily="34" charset="0"/>
              <a:ea typeface="+mj-ea"/>
              <a:cs typeface="+mj-cs"/>
            </a:endParaRPr>
          </a:p>
          <a:p>
            <a:pPr marL="1257300" lvl="2" indent="-342900">
              <a:buFont typeface="Arial" pitchFamily="34" charset="0"/>
              <a:buChar char="•"/>
              <a:defRPr/>
            </a:pPr>
            <a:endParaRPr lang="en-US" dirty="0">
              <a:latin typeface="Futura Lt BT" pitchFamily="34" charset="0"/>
              <a:ea typeface="+mj-ea"/>
              <a:cs typeface="+mj-cs"/>
            </a:endParaRPr>
          </a:p>
          <a:p>
            <a:pPr marL="1257300" lvl="2" indent="-342900">
              <a:buFont typeface="Arial" pitchFamily="34" charset="0"/>
              <a:buChar char="•"/>
              <a:defRPr/>
            </a:pPr>
            <a:endParaRPr lang="en-US" dirty="0">
              <a:latin typeface="Futura Lt BT" pitchFamily="34" charset="0"/>
              <a:ea typeface="+mj-ea"/>
              <a:cs typeface="+mj-cs"/>
            </a:endParaRPr>
          </a:p>
        </p:txBody>
      </p:sp>
      <p:pic>
        <p:nvPicPr>
          <p:cNvPr id="6" name="Picture 15">
            <a:extLst>
              <a:ext uri="{FF2B5EF4-FFF2-40B4-BE49-F238E27FC236}">
                <a16:creationId xmlns:a16="http://schemas.microsoft.com/office/drawing/2014/main" id="{25E3FA66-586A-4783-B45D-2DF76C689E8E}"/>
              </a:ext>
            </a:extLst>
          </p:cNvPr>
          <p:cNvPicPr>
            <a:picLocks noChangeArrowheads="1"/>
          </p:cNvPicPr>
          <p:nvPr/>
        </p:nvPicPr>
        <p:blipFill>
          <a:blip r:embed="rId3">
            <a:lum bright="36000"/>
            <a:extLst>
              <a:ext uri="{28A0092B-C50C-407E-A947-70E740481C1C}">
                <a14:useLocalDpi xmlns:a14="http://schemas.microsoft.com/office/drawing/2010/main"/>
              </a:ext>
            </a:extLst>
          </a:blip>
          <a:srcRect/>
          <a:stretch>
            <a:fillRect/>
          </a:stretch>
        </p:blipFill>
        <p:spPr bwMode="auto">
          <a:xfrm>
            <a:off x="0" y="0"/>
            <a:ext cx="9144000" cy="1209675"/>
          </a:xfrm>
          <a:prstGeom prst="rect">
            <a:avLst/>
          </a:prstGeom>
          <a:noFill/>
          <a:ln>
            <a:noFill/>
          </a:ln>
          <a:scene3d>
            <a:camera prst="orthographicFront"/>
            <a:lightRig rig="threePt" dir="t"/>
          </a:scene3d>
          <a:sp3d>
            <a:bevelT w="139700" prst="cross"/>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18">
            <a:extLst>
              <a:ext uri="{FF2B5EF4-FFF2-40B4-BE49-F238E27FC236}">
                <a16:creationId xmlns:a16="http://schemas.microsoft.com/office/drawing/2014/main" id="{A59627E4-4118-4832-9A7E-DDAF19333BDB}"/>
              </a:ext>
            </a:extLst>
          </p:cNvPr>
          <p:cNvSpPr txBox="1">
            <a:spLocks noChangeArrowheads="1"/>
          </p:cNvSpPr>
          <p:nvPr/>
        </p:nvSpPr>
        <p:spPr bwMode="auto">
          <a:xfrm>
            <a:off x="0" y="393700"/>
            <a:ext cx="9144000" cy="46196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1">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algn="ctr" eaLnBrk="0" fontAlgn="base" hangingPunct="0">
              <a:spcBef>
                <a:spcPct val="0"/>
              </a:spcBef>
              <a:spcAft>
                <a:spcPct val="0"/>
              </a:spcAft>
              <a:defRPr sz="2400">
                <a:solidFill>
                  <a:schemeClr val="tx1"/>
                </a:solidFill>
                <a:latin typeface="Tahoma" pitchFamily="34" charset="0"/>
              </a:defRPr>
            </a:lvl6pPr>
            <a:lvl7pPr marL="2971800" indent="-228600" algn="ctr" eaLnBrk="0" fontAlgn="base" hangingPunct="0">
              <a:spcBef>
                <a:spcPct val="0"/>
              </a:spcBef>
              <a:spcAft>
                <a:spcPct val="0"/>
              </a:spcAft>
              <a:defRPr sz="2400">
                <a:solidFill>
                  <a:schemeClr val="tx1"/>
                </a:solidFill>
                <a:latin typeface="Tahoma" pitchFamily="34" charset="0"/>
              </a:defRPr>
            </a:lvl7pPr>
            <a:lvl8pPr marL="3429000" indent="-228600" algn="ctr" eaLnBrk="0" fontAlgn="base" hangingPunct="0">
              <a:spcBef>
                <a:spcPct val="0"/>
              </a:spcBef>
              <a:spcAft>
                <a:spcPct val="0"/>
              </a:spcAft>
              <a:defRPr sz="2400">
                <a:solidFill>
                  <a:schemeClr val="tx1"/>
                </a:solidFill>
                <a:latin typeface="Tahoma" pitchFamily="34" charset="0"/>
              </a:defRPr>
            </a:lvl8pPr>
            <a:lvl9pPr marL="3886200" indent="-228600" algn="ctr" eaLnBrk="0" fontAlgn="base" hangingPunct="0">
              <a:spcBef>
                <a:spcPct val="0"/>
              </a:spcBef>
              <a:spcAft>
                <a:spcPct val="0"/>
              </a:spcAft>
              <a:defRPr sz="2400">
                <a:solidFill>
                  <a:schemeClr val="tx1"/>
                </a:solidFill>
                <a:latin typeface="Tahoma" pitchFamily="34" charset="0"/>
              </a:defRPr>
            </a:lvl9pPr>
          </a:lstStyle>
          <a:p>
            <a:pPr algn="ctr" eaLnBrk="1" hangingPunct="1">
              <a:defRPr/>
            </a:pPr>
            <a:r>
              <a:rPr lang="en-US" b="1" dirty="0">
                <a:solidFill>
                  <a:schemeClr val="bg2"/>
                </a:solidFill>
                <a:effectLst>
                  <a:outerShdw blurRad="38100" dist="38100" dir="2700000" algn="tl">
                    <a:srgbClr val="000000">
                      <a:alpha val="43137"/>
                    </a:srgbClr>
                  </a:outerShdw>
                </a:effectLst>
                <a:cs typeface="+mn-cs"/>
              </a:rPr>
              <a:t>Mitigation Planning and Plan Updates</a:t>
            </a:r>
          </a:p>
        </p:txBody>
      </p:sp>
      <p:pic>
        <p:nvPicPr>
          <p:cNvPr id="15366" name="Picture 8">
            <a:extLst>
              <a:ext uri="{FF2B5EF4-FFF2-40B4-BE49-F238E27FC236}">
                <a16:creationId xmlns:a16="http://schemas.microsoft.com/office/drawing/2014/main" id="{3E26CBF1-B507-4254-9E9B-75DBF26684C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bwMode="auto">
          <a:xfrm>
            <a:off x="240700" y="77788"/>
            <a:ext cx="1090225" cy="11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17">
            <a:extLst>
              <a:ext uri="{FF2B5EF4-FFF2-40B4-BE49-F238E27FC236}">
                <a16:creationId xmlns:a16="http://schemas.microsoft.com/office/drawing/2014/main" id="{0DE81768-8FB3-4682-B25F-EE6E937B73CA}"/>
              </a:ext>
            </a:extLst>
          </p:cNvPr>
          <p:cNvSpPr>
            <a:spLocks noChangeArrowheads="1"/>
          </p:cNvSpPr>
          <p:nvPr/>
        </p:nvSpPr>
        <p:spPr bwMode="auto">
          <a:xfrm>
            <a:off x="0" y="1177203"/>
            <a:ext cx="9144000" cy="200025"/>
          </a:xfrm>
          <a:prstGeom prst="rect">
            <a:avLst/>
          </a:prstGeom>
          <a:solidFill>
            <a:srgbClr val="306E62"/>
          </a:solidFill>
          <a:ln>
            <a:noFill/>
          </a:ln>
          <a:effectLst/>
          <a:scene3d>
            <a:camera prst="orthographicFront"/>
            <a:lightRig rig="threePt" dir="t"/>
          </a:scene3d>
          <a:sp3d>
            <a:bevelT/>
          </a:sp3d>
        </p:spPr>
        <p:txBody>
          <a:bodyPr wrap="none" anchor="ctr"/>
          <a:lstStyle/>
          <a:p>
            <a:pPr algn="ctr">
              <a:defRPr/>
            </a:pPr>
            <a:endParaRPr lang="en-US">
              <a:cs typeface="+mn-cs"/>
            </a:endParaRPr>
          </a:p>
        </p:txBody>
      </p:sp>
      <p:sp>
        <p:nvSpPr>
          <p:cNvPr id="2" name="Slide Number Placeholder 1">
            <a:extLst>
              <a:ext uri="{FF2B5EF4-FFF2-40B4-BE49-F238E27FC236}">
                <a16:creationId xmlns:a16="http://schemas.microsoft.com/office/drawing/2014/main" id="{F6F27D1C-9E61-425D-9519-D530242956C2}"/>
              </a:ext>
            </a:extLst>
          </p:cNvPr>
          <p:cNvSpPr>
            <a:spLocks noGrp="1"/>
          </p:cNvSpPr>
          <p:nvPr>
            <p:ph type="sldNum" sz="quarter" idx="12"/>
          </p:nvPr>
        </p:nvSpPr>
        <p:spPr/>
        <p:txBody>
          <a:bodyPr/>
          <a:lstStyle/>
          <a:p>
            <a:fld id="{8B37340B-A2D0-4D5A-B79F-1B32632CCBD5}" type="slidenum">
              <a:rPr lang="en-US" altLang="en-US" smtClean="0"/>
              <a:pPr/>
              <a:t>15</a:t>
            </a:fld>
            <a:endParaRPr lang="en-US" altLang="en-US"/>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3C46CD35-F003-438D-B663-A6A350C74771}"/>
              </a:ext>
            </a:extLst>
          </p:cNvPr>
          <p:cNvSpPr txBox="1"/>
          <p:nvPr/>
        </p:nvSpPr>
        <p:spPr>
          <a:xfrm>
            <a:off x="0" y="1447800"/>
            <a:ext cx="9144000" cy="5262563"/>
          </a:xfrm>
          <a:prstGeom prst="rect">
            <a:avLst/>
          </a:prstGeom>
          <a:noFill/>
          <a:ln w="19050" cmpd="dbl">
            <a:noFill/>
          </a:ln>
        </p:spPr>
        <p:txBody>
          <a:bodyPr rIns="548640">
            <a:spAutoFit/>
          </a:bodyPr>
          <a:lstStyle/>
          <a:p>
            <a:pPr marL="342900" indent="-342900" algn="ctr">
              <a:buFont typeface="Arial" pitchFamily="34" charset="0"/>
              <a:buChar char="•"/>
              <a:defRPr/>
            </a:pPr>
            <a:endParaRPr lang="en-US" dirty="0">
              <a:solidFill>
                <a:schemeClr val="bg1">
                  <a:lumMod val="75000"/>
                </a:schemeClr>
              </a:solidFill>
              <a:latin typeface="Futura Lt BT" pitchFamily="34" charset="0"/>
              <a:ea typeface="+mj-ea"/>
              <a:cs typeface="+mj-cs"/>
            </a:endParaRPr>
          </a:p>
          <a:p>
            <a:pPr lvl="1" algn="ctr">
              <a:defRPr/>
            </a:pPr>
            <a:r>
              <a:rPr lang="en-US" dirty="0">
                <a:solidFill>
                  <a:srgbClr val="C00000"/>
                </a:solidFill>
                <a:latin typeface="Futura Lt BT" pitchFamily="34" charset="0"/>
                <a:ea typeface="+mj-ea"/>
                <a:cs typeface="+mj-cs"/>
              </a:rPr>
              <a:t> </a:t>
            </a:r>
            <a:endParaRPr lang="en-US" dirty="0">
              <a:solidFill>
                <a:schemeClr val="bg1">
                  <a:lumMod val="75000"/>
                </a:schemeClr>
              </a:solidFill>
              <a:latin typeface="Futura Lt BT" pitchFamily="34" charset="0"/>
              <a:ea typeface="+mj-ea"/>
              <a:cs typeface="+mj-cs"/>
            </a:endParaRPr>
          </a:p>
          <a:p>
            <a:pPr lvl="1" algn="ctr">
              <a:defRPr/>
            </a:pPr>
            <a:endParaRPr lang="en-US" dirty="0">
              <a:solidFill>
                <a:schemeClr val="bg1">
                  <a:lumMod val="75000"/>
                </a:schemeClr>
              </a:solidFill>
              <a:latin typeface="Futura Lt BT" pitchFamily="34" charset="0"/>
              <a:ea typeface="+mj-ea"/>
              <a:cs typeface="+mj-cs"/>
            </a:endParaRPr>
          </a:p>
          <a:p>
            <a:pPr lvl="1" algn="ctr">
              <a:defRPr/>
            </a:pPr>
            <a:endParaRPr lang="en-US" dirty="0">
              <a:solidFill>
                <a:schemeClr val="bg1">
                  <a:lumMod val="75000"/>
                </a:schemeClr>
              </a:solidFill>
              <a:latin typeface="Futura Lt BT" pitchFamily="34" charset="0"/>
              <a:ea typeface="+mj-ea"/>
              <a:cs typeface="+mj-cs"/>
            </a:endParaRPr>
          </a:p>
          <a:p>
            <a:pPr lvl="1" algn="ctr">
              <a:defRPr/>
            </a:pPr>
            <a:endParaRPr lang="en-US" dirty="0">
              <a:solidFill>
                <a:schemeClr val="bg1">
                  <a:lumMod val="75000"/>
                </a:schemeClr>
              </a:solidFill>
              <a:latin typeface="Futura Lt BT" pitchFamily="34" charset="0"/>
              <a:ea typeface="+mj-ea"/>
              <a:cs typeface="+mj-cs"/>
            </a:endParaRPr>
          </a:p>
          <a:p>
            <a:pPr lvl="1" algn="ctr">
              <a:defRPr/>
            </a:pPr>
            <a:endParaRPr lang="en-US" dirty="0">
              <a:solidFill>
                <a:schemeClr val="bg1">
                  <a:lumMod val="75000"/>
                </a:schemeClr>
              </a:solidFill>
              <a:latin typeface="Futura Lt BT" pitchFamily="34" charset="0"/>
              <a:ea typeface="+mj-ea"/>
              <a:cs typeface="+mj-cs"/>
            </a:endParaRPr>
          </a:p>
          <a:p>
            <a:pPr lvl="1" algn="ctr">
              <a:defRPr/>
            </a:pPr>
            <a:endParaRPr lang="en-US" dirty="0">
              <a:solidFill>
                <a:schemeClr val="bg1">
                  <a:lumMod val="75000"/>
                </a:schemeClr>
              </a:solidFill>
              <a:latin typeface="Futura Lt BT" pitchFamily="34" charset="0"/>
              <a:ea typeface="+mj-ea"/>
              <a:cs typeface="+mj-cs"/>
            </a:endParaRPr>
          </a:p>
          <a:p>
            <a:pPr lvl="1" algn="ctr">
              <a:defRPr/>
            </a:pPr>
            <a:endParaRPr lang="en-US" dirty="0">
              <a:solidFill>
                <a:schemeClr val="bg1">
                  <a:lumMod val="75000"/>
                </a:schemeClr>
              </a:solidFill>
              <a:latin typeface="Futura Lt BT" pitchFamily="34" charset="0"/>
              <a:ea typeface="+mj-ea"/>
              <a:cs typeface="+mj-cs"/>
            </a:endParaRPr>
          </a:p>
          <a:p>
            <a:pPr marL="1257300" lvl="2" indent="-342900" algn="ctr">
              <a:buFont typeface="Arial" pitchFamily="34" charset="0"/>
              <a:buChar char="•"/>
              <a:defRPr/>
            </a:pPr>
            <a:endParaRPr lang="en-US" dirty="0">
              <a:solidFill>
                <a:schemeClr val="bg1">
                  <a:lumMod val="75000"/>
                </a:schemeClr>
              </a:solidFill>
              <a:latin typeface="Futura Lt BT" pitchFamily="34" charset="0"/>
              <a:ea typeface="+mj-ea"/>
              <a:cs typeface="+mj-cs"/>
            </a:endParaRPr>
          </a:p>
          <a:p>
            <a:pPr lvl="3" algn="ctr">
              <a:defRPr/>
            </a:pPr>
            <a:r>
              <a:rPr lang="en-US" dirty="0">
                <a:solidFill>
                  <a:schemeClr val="bg1">
                    <a:lumMod val="75000"/>
                  </a:schemeClr>
                </a:solidFill>
                <a:latin typeface="Futura Lt BT" pitchFamily="34" charset="0"/>
                <a:ea typeface="+mj-ea"/>
                <a:cs typeface="+mj-cs"/>
              </a:rPr>
              <a:t> 	</a:t>
            </a:r>
          </a:p>
          <a:p>
            <a:pPr marL="1257300" lvl="2" indent="-342900" algn="ctr">
              <a:buFont typeface="Arial" pitchFamily="34" charset="0"/>
              <a:buChar char="•"/>
              <a:defRPr/>
            </a:pPr>
            <a:endParaRPr lang="en-US" dirty="0">
              <a:solidFill>
                <a:schemeClr val="bg1">
                  <a:lumMod val="75000"/>
                </a:schemeClr>
              </a:solidFill>
              <a:latin typeface="Futura Lt BT" pitchFamily="34" charset="0"/>
              <a:ea typeface="+mj-ea"/>
              <a:cs typeface="+mj-cs"/>
            </a:endParaRPr>
          </a:p>
          <a:p>
            <a:pPr marL="1257300" lvl="2" indent="-342900" algn="ctr">
              <a:buFont typeface="Arial" pitchFamily="34" charset="0"/>
              <a:buChar char="•"/>
              <a:defRPr/>
            </a:pPr>
            <a:endParaRPr lang="en-US" dirty="0">
              <a:solidFill>
                <a:schemeClr val="bg1">
                  <a:lumMod val="75000"/>
                </a:schemeClr>
              </a:solidFill>
              <a:latin typeface="Futura Lt BT" pitchFamily="34" charset="0"/>
              <a:ea typeface="+mj-ea"/>
              <a:cs typeface="+mj-cs"/>
            </a:endParaRPr>
          </a:p>
          <a:p>
            <a:pPr marL="1257300" lvl="2" indent="-342900" algn="ctr">
              <a:buFont typeface="Arial" pitchFamily="34" charset="0"/>
              <a:buChar char="•"/>
              <a:defRPr/>
            </a:pPr>
            <a:endParaRPr lang="en-US" dirty="0">
              <a:solidFill>
                <a:schemeClr val="bg1">
                  <a:lumMod val="75000"/>
                </a:schemeClr>
              </a:solidFill>
              <a:latin typeface="Futura Lt BT" pitchFamily="34" charset="0"/>
              <a:ea typeface="+mj-ea"/>
              <a:cs typeface="+mj-cs"/>
            </a:endParaRPr>
          </a:p>
          <a:p>
            <a:pPr marL="1257300" lvl="2" indent="-342900" algn="ctr">
              <a:buFont typeface="Arial" pitchFamily="34" charset="0"/>
              <a:buChar char="•"/>
              <a:defRPr/>
            </a:pPr>
            <a:endParaRPr lang="en-US" dirty="0">
              <a:solidFill>
                <a:schemeClr val="bg1">
                  <a:lumMod val="75000"/>
                </a:schemeClr>
              </a:solidFill>
              <a:latin typeface="Futura Lt BT" pitchFamily="34" charset="0"/>
              <a:ea typeface="+mj-ea"/>
              <a:cs typeface="+mj-cs"/>
            </a:endParaRPr>
          </a:p>
        </p:txBody>
      </p:sp>
      <p:graphicFrame>
        <p:nvGraphicFramePr>
          <p:cNvPr id="12" name="Diagram 11">
            <a:extLst>
              <a:ext uri="{FF2B5EF4-FFF2-40B4-BE49-F238E27FC236}">
                <a16:creationId xmlns:a16="http://schemas.microsoft.com/office/drawing/2014/main" id="{F1AA4CFE-F625-4C79-B65D-2232754900AB}"/>
              </a:ext>
            </a:extLst>
          </p:cNvPr>
          <p:cNvGraphicFramePr/>
          <p:nvPr>
            <p:extLst>
              <p:ext uri="{D42A27DB-BD31-4B8C-83A1-F6EECF244321}">
                <p14:modId xmlns:p14="http://schemas.microsoft.com/office/powerpoint/2010/main" val="4008948908"/>
              </p:ext>
            </p:extLst>
          </p:nvPr>
        </p:nvGraphicFramePr>
        <p:xfrm>
          <a:off x="793750" y="1968501"/>
          <a:ext cx="7581901" cy="32765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388" name="Rectangle 2">
            <a:extLst>
              <a:ext uri="{FF2B5EF4-FFF2-40B4-BE49-F238E27FC236}">
                <a16:creationId xmlns:a16="http://schemas.microsoft.com/office/drawing/2014/main" id="{344DEE63-0393-4D37-AE15-EC666DF95D4E}"/>
              </a:ext>
            </a:extLst>
          </p:cNvPr>
          <p:cNvSpPr>
            <a:spLocks noChangeArrowheads="1"/>
          </p:cNvSpPr>
          <p:nvPr/>
        </p:nvSpPr>
        <p:spPr bwMode="auto">
          <a:xfrm>
            <a:off x="1447800" y="381000"/>
            <a:ext cx="7010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spcBef>
                <a:spcPct val="60000"/>
              </a:spcBef>
              <a:buClr>
                <a:srgbClr val="779917"/>
              </a:buClr>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2pPr>
            <a:lvl3pPr marL="1143000" indent="-228600" eaLnBrk="0" hangingPunct="0">
              <a:spcBef>
                <a:spcPct val="20000"/>
              </a:spcBef>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3pPr>
            <a:lvl4pPr marL="1600200" indent="-228600" eaLnBrk="0" hangingPunct="0">
              <a:spcBef>
                <a:spcPct val="20000"/>
              </a:spcBef>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4pPr>
            <a:lvl5pPr marL="2057400" indent="-228600" eaLnBrk="0" hangingPunct="0">
              <a:spcBef>
                <a:spcPct val="20000"/>
              </a:spcBef>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5pPr>
            <a:lvl6pPr marL="2514600" indent="-228600" eaLnBrk="0" fontAlgn="base" hangingPunct="0">
              <a:spcBef>
                <a:spcPct val="20000"/>
              </a:spcBef>
              <a:spcAft>
                <a:spcPct val="0"/>
              </a:spcAft>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6pPr>
            <a:lvl7pPr marL="2971800" indent="-228600" eaLnBrk="0" fontAlgn="base" hangingPunct="0">
              <a:spcBef>
                <a:spcPct val="20000"/>
              </a:spcBef>
              <a:spcAft>
                <a:spcPct val="0"/>
              </a:spcAft>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7pPr>
            <a:lvl8pPr marL="3429000" indent="-228600" eaLnBrk="0" fontAlgn="base" hangingPunct="0">
              <a:spcBef>
                <a:spcPct val="20000"/>
              </a:spcBef>
              <a:spcAft>
                <a:spcPct val="0"/>
              </a:spcAft>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8pPr>
            <a:lvl9pPr marL="3886200" indent="-228600" eaLnBrk="0" fontAlgn="base" hangingPunct="0">
              <a:spcBef>
                <a:spcPct val="20000"/>
              </a:spcBef>
              <a:spcAft>
                <a:spcPct val="0"/>
              </a:spcAft>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9pPr>
          </a:lstStyle>
          <a:p>
            <a:pPr eaLnBrk="1" hangingPunct="1">
              <a:lnSpc>
                <a:spcPct val="85000"/>
              </a:lnSpc>
              <a:spcBef>
                <a:spcPct val="0"/>
              </a:spcBef>
              <a:buClrTx/>
              <a:buFontTx/>
              <a:buNone/>
            </a:pPr>
            <a:endParaRPr lang="en-US" altLang="en-US" sz="2000" i="1">
              <a:solidFill>
                <a:srgbClr val="FF9933"/>
              </a:solidFill>
            </a:endParaRPr>
          </a:p>
        </p:txBody>
      </p:sp>
      <p:sp>
        <p:nvSpPr>
          <p:cNvPr id="16389" name="Rectangle 3">
            <a:extLst>
              <a:ext uri="{FF2B5EF4-FFF2-40B4-BE49-F238E27FC236}">
                <a16:creationId xmlns:a16="http://schemas.microsoft.com/office/drawing/2014/main" id="{EF68E709-201A-4DE2-A114-AE52F4CACC06}"/>
              </a:ext>
            </a:extLst>
          </p:cNvPr>
          <p:cNvSpPr>
            <a:spLocks noChangeArrowheads="1"/>
          </p:cNvSpPr>
          <p:nvPr/>
        </p:nvSpPr>
        <p:spPr bwMode="auto">
          <a:xfrm>
            <a:off x="1600200" y="533400"/>
            <a:ext cx="7010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spcBef>
                <a:spcPct val="60000"/>
              </a:spcBef>
              <a:buClr>
                <a:srgbClr val="779917"/>
              </a:buClr>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2pPr>
            <a:lvl3pPr marL="1143000" indent="-228600" eaLnBrk="0" hangingPunct="0">
              <a:spcBef>
                <a:spcPct val="20000"/>
              </a:spcBef>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3pPr>
            <a:lvl4pPr marL="1600200" indent="-228600" eaLnBrk="0" hangingPunct="0">
              <a:spcBef>
                <a:spcPct val="20000"/>
              </a:spcBef>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4pPr>
            <a:lvl5pPr marL="2057400" indent="-228600" eaLnBrk="0" hangingPunct="0">
              <a:spcBef>
                <a:spcPct val="20000"/>
              </a:spcBef>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5pPr>
            <a:lvl6pPr marL="2514600" indent="-228600" eaLnBrk="0" fontAlgn="base" hangingPunct="0">
              <a:spcBef>
                <a:spcPct val="20000"/>
              </a:spcBef>
              <a:spcAft>
                <a:spcPct val="0"/>
              </a:spcAft>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6pPr>
            <a:lvl7pPr marL="2971800" indent="-228600" eaLnBrk="0" fontAlgn="base" hangingPunct="0">
              <a:spcBef>
                <a:spcPct val="20000"/>
              </a:spcBef>
              <a:spcAft>
                <a:spcPct val="0"/>
              </a:spcAft>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7pPr>
            <a:lvl8pPr marL="3429000" indent="-228600" eaLnBrk="0" fontAlgn="base" hangingPunct="0">
              <a:spcBef>
                <a:spcPct val="20000"/>
              </a:spcBef>
              <a:spcAft>
                <a:spcPct val="0"/>
              </a:spcAft>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8pPr>
            <a:lvl9pPr marL="3886200" indent="-228600" eaLnBrk="0" fontAlgn="base" hangingPunct="0">
              <a:spcBef>
                <a:spcPct val="20000"/>
              </a:spcBef>
              <a:spcAft>
                <a:spcPct val="0"/>
              </a:spcAft>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9pPr>
          </a:lstStyle>
          <a:p>
            <a:pPr eaLnBrk="1" hangingPunct="1">
              <a:lnSpc>
                <a:spcPct val="85000"/>
              </a:lnSpc>
              <a:spcBef>
                <a:spcPct val="0"/>
              </a:spcBef>
              <a:buClrTx/>
              <a:buFontTx/>
              <a:buNone/>
            </a:pPr>
            <a:endParaRPr lang="en-US" altLang="en-US" sz="3500">
              <a:solidFill>
                <a:srgbClr val="FF9933"/>
              </a:solidFill>
            </a:endParaRPr>
          </a:p>
        </p:txBody>
      </p:sp>
      <p:sp>
        <p:nvSpPr>
          <p:cNvPr id="16390" name="Rectangle 4">
            <a:extLst>
              <a:ext uri="{FF2B5EF4-FFF2-40B4-BE49-F238E27FC236}">
                <a16:creationId xmlns:a16="http://schemas.microsoft.com/office/drawing/2014/main" id="{AF7D2B45-182B-4E19-9A60-6FBC25194533}"/>
              </a:ext>
            </a:extLst>
          </p:cNvPr>
          <p:cNvSpPr txBox="1">
            <a:spLocks noChangeArrowheads="1"/>
          </p:cNvSpPr>
          <p:nvPr/>
        </p:nvSpPr>
        <p:spPr bwMode="auto">
          <a:xfrm>
            <a:off x="0" y="5315672"/>
            <a:ext cx="9144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spcBef>
                <a:spcPct val="60000"/>
              </a:spcBef>
              <a:buClr>
                <a:srgbClr val="779917"/>
              </a:buClr>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2pPr>
            <a:lvl3pPr marL="1143000" indent="-228600" eaLnBrk="0" hangingPunct="0">
              <a:spcBef>
                <a:spcPct val="20000"/>
              </a:spcBef>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3pPr>
            <a:lvl4pPr marL="1600200" indent="-228600" eaLnBrk="0" hangingPunct="0">
              <a:spcBef>
                <a:spcPct val="20000"/>
              </a:spcBef>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4pPr>
            <a:lvl5pPr marL="2057400" indent="-228600" eaLnBrk="0" hangingPunct="0">
              <a:spcBef>
                <a:spcPct val="20000"/>
              </a:spcBef>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5pPr>
            <a:lvl6pPr marL="2514600" indent="-228600" eaLnBrk="0" fontAlgn="base" hangingPunct="0">
              <a:spcBef>
                <a:spcPct val="20000"/>
              </a:spcBef>
              <a:spcAft>
                <a:spcPct val="0"/>
              </a:spcAft>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6pPr>
            <a:lvl7pPr marL="2971800" indent="-228600" eaLnBrk="0" fontAlgn="base" hangingPunct="0">
              <a:spcBef>
                <a:spcPct val="20000"/>
              </a:spcBef>
              <a:spcAft>
                <a:spcPct val="0"/>
              </a:spcAft>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7pPr>
            <a:lvl8pPr marL="3429000" indent="-228600" eaLnBrk="0" fontAlgn="base" hangingPunct="0">
              <a:spcBef>
                <a:spcPct val="20000"/>
              </a:spcBef>
              <a:spcAft>
                <a:spcPct val="0"/>
              </a:spcAft>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8pPr>
            <a:lvl9pPr marL="3886200" indent="-228600" eaLnBrk="0" fontAlgn="base" hangingPunct="0">
              <a:spcBef>
                <a:spcPct val="20000"/>
              </a:spcBef>
              <a:spcAft>
                <a:spcPct val="0"/>
              </a:spcAft>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9pPr>
          </a:lstStyle>
          <a:p>
            <a:pPr algn="ctr" eaLnBrk="1" hangingPunct="1">
              <a:lnSpc>
                <a:spcPct val="85000"/>
              </a:lnSpc>
              <a:spcBef>
                <a:spcPct val="0"/>
              </a:spcBef>
              <a:buClrTx/>
              <a:buFontTx/>
              <a:buNone/>
            </a:pPr>
            <a:r>
              <a:rPr lang="en-US" altLang="en-US" b="1" dirty="0">
                <a:latin typeface="Futura Lt BT" charset="0"/>
              </a:rPr>
              <a:t> </a:t>
            </a:r>
            <a:br>
              <a:rPr lang="en-US" altLang="en-US" b="1" dirty="0">
                <a:latin typeface="Futura Lt BT" charset="0"/>
              </a:rPr>
            </a:br>
            <a:r>
              <a:rPr lang="en-US" altLang="en-US" b="1" dirty="0">
                <a:latin typeface="Futura Lt BT" charset="0"/>
              </a:rPr>
              <a:t>Stakeholder input to the Revere HMP Update is Important</a:t>
            </a:r>
          </a:p>
        </p:txBody>
      </p:sp>
      <p:pic>
        <p:nvPicPr>
          <p:cNvPr id="9" name="Picture 15">
            <a:extLst>
              <a:ext uri="{FF2B5EF4-FFF2-40B4-BE49-F238E27FC236}">
                <a16:creationId xmlns:a16="http://schemas.microsoft.com/office/drawing/2014/main" id="{4CC1039A-3649-4EF4-ABB3-1056DE668369}"/>
              </a:ext>
            </a:extLst>
          </p:cNvPr>
          <p:cNvPicPr>
            <a:picLocks noChangeArrowheads="1"/>
          </p:cNvPicPr>
          <p:nvPr/>
        </p:nvPicPr>
        <p:blipFill>
          <a:blip r:embed="rId8">
            <a:lum bright="36000"/>
            <a:extLst>
              <a:ext uri="{28A0092B-C50C-407E-A947-70E740481C1C}">
                <a14:useLocalDpi xmlns:a14="http://schemas.microsoft.com/office/drawing/2010/main"/>
              </a:ext>
            </a:extLst>
          </a:blip>
          <a:srcRect/>
          <a:stretch>
            <a:fillRect/>
          </a:stretch>
        </p:blipFill>
        <p:spPr bwMode="auto">
          <a:xfrm>
            <a:off x="0" y="0"/>
            <a:ext cx="9144000" cy="1209675"/>
          </a:xfrm>
          <a:prstGeom prst="rect">
            <a:avLst/>
          </a:prstGeom>
          <a:noFill/>
          <a:ln>
            <a:noFill/>
          </a:ln>
          <a:scene3d>
            <a:camera prst="orthographicFront"/>
            <a:lightRig rig="threePt" dir="t"/>
          </a:scene3d>
          <a:sp3d>
            <a:bevelT w="139700" prst="cross"/>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Box 18">
            <a:extLst>
              <a:ext uri="{FF2B5EF4-FFF2-40B4-BE49-F238E27FC236}">
                <a16:creationId xmlns:a16="http://schemas.microsoft.com/office/drawing/2014/main" id="{AB65B9EE-2F79-4A82-9CC5-793DB5F32945}"/>
              </a:ext>
            </a:extLst>
          </p:cNvPr>
          <p:cNvSpPr txBox="1">
            <a:spLocks noChangeArrowheads="1"/>
          </p:cNvSpPr>
          <p:nvPr/>
        </p:nvSpPr>
        <p:spPr bwMode="auto">
          <a:xfrm>
            <a:off x="0" y="393700"/>
            <a:ext cx="9144000" cy="46196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1">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algn="ctr" eaLnBrk="0" fontAlgn="base" hangingPunct="0">
              <a:spcBef>
                <a:spcPct val="0"/>
              </a:spcBef>
              <a:spcAft>
                <a:spcPct val="0"/>
              </a:spcAft>
              <a:defRPr sz="2400">
                <a:solidFill>
                  <a:schemeClr val="tx1"/>
                </a:solidFill>
                <a:latin typeface="Tahoma" pitchFamily="34" charset="0"/>
              </a:defRPr>
            </a:lvl6pPr>
            <a:lvl7pPr marL="2971800" indent="-228600" algn="ctr" eaLnBrk="0" fontAlgn="base" hangingPunct="0">
              <a:spcBef>
                <a:spcPct val="0"/>
              </a:spcBef>
              <a:spcAft>
                <a:spcPct val="0"/>
              </a:spcAft>
              <a:defRPr sz="2400">
                <a:solidFill>
                  <a:schemeClr val="tx1"/>
                </a:solidFill>
                <a:latin typeface="Tahoma" pitchFamily="34" charset="0"/>
              </a:defRPr>
            </a:lvl7pPr>
            <a:lvl8pPr marL="3429000" indent="-228600" algn="ctr" eaLnBrk="0" fontAlgn="base" hangingPunct="0">
              <a:spcBef>
                <a:spcPct val="0"/>
              </a:spcBef>
              <a:spcAft>
                <a:spcPct val="0"/>
              </a:spcAft>
              <a:defRPr sz="2400">
                <a:solidFill>
                  <a:schemeClr val="tx1"/>
                </a:solidFill>
                <a:latin typeface="Tahoma" pitchFamily="34" charset="0"/>
              </a:defRPr>
            </a:lvl8pPr>
            <a:lvl9pPr marL="3886200" indent="-228600" algn="ctr" eaLnBrk="0" fontAlgn="base" hangingPunct="0">
              <a:spcBef>
                <a:spcPct val="0"/>
              </a:spcBef>
              <a:spcAft>
                <a:spcPct val="0"/>
              </a:spcAft>
              <a:defRPr sz="2400">
                <a:solidFill>
                  <a:schemeClr val="tx1"/>
                </a:solidFill>
                <a:latin typeface="Tahoma" pitchFamily="34" charset="0"/>
              </a:defRPr>
            </a:lvl9pPr>
          </a:lstStyle>
          <a:p>
            <a:pPr algn="ctr" eaLnBrk="1" hangingPunct="1">
              <a:defRPr/>
            </a:pPr>
            <a:r>
              <a:rPr lang="en-US" b="1" dirty="0">
                <a:solidFill>
                  <a:schemeClr val="bg2"/>
                </a:solidFill>
                <a:effectLst>
                  <a:outerShdw blurRad="38100" dist="38100" dir="2700000" algn="tl">
                    <a:srgbClr val="000000">
                      <a:alpha val="43137"/>
                    </a:srgbClr>
                  </a:outerShdw>
                </a:effectLst>
                <a:cs typeface="+mn-cs"/>
              </a:rPr>
              <a:t>Mitigation Planning and Plan Updates</a:t>
            </a:r>
          </a:p>
        </p:txBody>
      </p:sp>
      <p:pic>
        <p:nvPicPr>
          <p:cNvPr id="16393" name="Picture 10">
            <a:extLst>
              <a:ext uri="{FF2B5EF4-FFF2-40B4-BE49-F238E27FC236}">
                <a16:creationId xmlns:a16="http://schemas.microsoft.com/office/drawing/2014/main" id="{1568358B-0683-4657-8F74-E2FAB4BB4F0E}"/>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bwMode="auto">
          <a:xfrm>
            <a:off x="240700" y="77788"/>
            <a:ext cx="1090225" cy="11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7">
            <a:extLst>
              <a:ext uri="{FF2B5EF4-FFF2-40B4-BE49-F238E27FC236}">
                <a16:creationId xmlns:a16="http://schemas.microsoft.com/office/drawing/2014/main" id="{0CD8B8C7-1BEB-4ACE-8A37-0519C714A1D4}"/>
              </a:ext>
            </a:extLst>
          </p:cNvPr>
          <p:cNvSpPr>
            <a:spLocks noChangeArrowheads="1"/>
          </p:cNvSpPr>
          <p:nvPr/>
        </p:nvSpPr>
        <p:spPr bwMode="auto">
          <a:xfrm>
            <a:off x="0" y="1177203"/>
            <a:ext cx="9144000" cy="200025"/>
          </a:xfrm>
          <a:prstGeom prst="rect">
            <a:avLst/>
          </a:prstGeom>
          <a:solidFill>
            <a:srgbClr val="306E62"/>
          </a:solidFill>
          <a:ln>
            <a:noFill/>
          </a:ln>
          <a:effectLst/>
          <a:scene3d>
            <a:camera prst="orthographicFront"/>
            <a:lightRig rig="threePt" dir="t"/>
          </a:scene3d>
          <a:sp3d>
            <a:bevelT/>
          </a:sp3d>
        </p:spPr>
        <p:txBody>
          <a:bodyPr wrap="none" anchor="ctr"/>
          <a:lstStyle/>
          <a:p>
            <a:pPr algn="ctr">
              <a:defRPr/>
            </a:pPr>
            <a:endParaRPr lang="en-US">
              <a:cs typeface="+mn-cs"/>
            </a:endParaRPr>
          </a:p>
        </p:txBody>
      </p:sp>
      <p:sp>
        <p:nvSpPr>
          <p:cNvPr id="2" name="Slide Number Placeholder 1">
            <a:extLst>
              <a:ext uri="{FF2B5EF4-FFF2-40B4-BE49-F238E27FC236}">
                <a16:creationId xmlns:a16="http://schemas.microsoft.com/office/drawing/2014/main" id="{233A4393-FA62-495D-ABAD-C91C29909B99}"/>
              </a:ext>
            </a:extLst>
          </p:cNvPr>
          <p:cNvSpPr>
            <a:spLocks noGrp="1"/>
          </p:cNvSpPr>
          <p:nvPr>
            <p:ph type="sldNum" sz="quarter" idx="12"/>
          </p:nvPr>
        </p:nvSpPr>
        <p:spPr/>
        <p:txBody>
          <a:bodyPr/>
          <a:lstStyle/>
          <a:p>
            <a:fld id="{8B37340B-A2D0-4D5A-B79F-1B32632CCBD5}" type="slidenum">
              <a:rPr lang="en-US" altLang="en-US" smtClean="0"/>
              <a:pPr/>
              <a:t>16</a:t>
            </a:fld>
            <a:endParaRPr lang="en-US" altLang="en-US"/>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5">
            <a:extLst>
              <a:ext uri="{FF2B5EF4-FFF2-40B4-BE49-F238E27FC236}">
                <a16:creationId xmlns:a16="http://schemas.microsoft.com/office/drawing/2014/main" id="{FFB0C0BE-8779-48DD-99D0-F24FC292AE92}"/>
              </a:ext>
            </a:extLst>
          </p:cNvPr>
          <p:cNvPicPr>
            <a:picLocks noChangeArrowheads="1"/>
          </p:cNvPicPr>
          <p:nvPr/>
        </p:nvPicPr>
        <p:blipFill>
          <a:blip r:embed="rId3">
            <a:lum bright="36000"/>
            <a:extLst>
              <a:ext uri="{28A0092B-C50C-407E-A947-70E740481C1C}">
                <a14:useLocalDpi xmlns:a14="http://schemas.microsoft.com/office/drawing/2010/main"/>
              </a:ext>
            </a:extLst>
          </a:blip>
          <a:srcRect/>
          <a:stretch>
            <a:fillRect/>
          </a:stretch>
        </p:blipFill>
        <p:spPr bwMode="auto">
          <a:xfrm>
            <a:off x="0" y="0"/>
            <a:ext cx="9144000" cy="1209675"/>
          </a:xfrm>
          <a:prstGeom prst="rect">
            <a:avLst/>
          </a:prstGeom>
          <a:noFill/>
          <a:ln>
            <a:noFill/>
          </a:ln>
          <a:scene3d>
            <a:camera prst="orthographicFront"/>
            <a:lightRig rig="threePt" dir="t"/>
          </a:scene3d>
          <a:sp3d>
            <a:bevelT w="139700" prst="cross"/>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A1819E7C-F4BB-4BFD-9CBC-D113BA098758}"/>
              </a:ext>
            </a:extLst>
          </p:cNvPr>
          <p:cNvSpPr txBox="1"/>
          <p:nvPr/>
        </p:nvSpPr>
        <p:spPr>
          <a:xfrm>
            <a:off x="0" y="1354138"/>
            <a:ext cx="8896350" cy="6156325"/>
          </a:xfrm>
          <a:prstGeom prst="rect">
            <a:avLst/>
          </a:prstGeom>
          <a:noFill/>
        </p:spPr>
        <p:txBody>
          <a:bodyPr lIns="640080">
            <a:spAutoFit/>
          </a:bodyPr>
          <a:lstStyle/>
          <a:p>
            <a:pPr marL="0" lvl="1">
              <a:buClr>
                <a:srgbClr val="779917"/>
              </a:buClr>
              <a:tabLst>
                <a:tab pos="3090863" algn="l"/>
              </a:tabLst>
              <a:defRPr/>
            </a:pPr>
            <a:endParaRPr lang="en-US" dirty="0">
              <a:latin typeface="Futura Lt BT" pitchFamily="34" charset="0"/>
              <a:cs typeface="+mn-cs"/>
            </a:endParaRPr>
          </a:p>
          <a:p>
            <a:pPr marL="0" lvl="1">
              <a:buClr>
                <a:srgbClr val="779917"/>
              </a:buClr>
              <a:tabLst>
                <a:tab pos="3090863" algn="l"/>
              </a:tabLst>
              <a:defRPr/>
            </a:pPr>
            <a:r>
              <a:rPr lang="en-US" dirty="0">
                <a:solidFill>
                  <a:schemeClr val="accent1"/>
                </a:solidFill>
                <a:latin typeface="Futura Lt BT" pitchFamily="34" charset="0"/>
                <a:cs typeface="+mn-cs"/>
              </a:rPr>
              <a:t>Building disaster resistance through mitigation planning:</a:t>
            </a:r>
          </a:p>
          <a:p>
            <a:pPr marL="0" lvl="1">
              <a:buClr>
                <a:srgbClr val="779917"/>
              </a:buClr>
              <a:tabLst>
                <a:tab pos="3090863" algn="l"/>
              </a:tabLst>
              <a:defRPr/>
            </a:pPr>
            <a:endParaRPr lang="en-US" dirty="0">
              <a:solidFill>
                <a:schemeClr val="accent1"/>
              </a:solidFill>
              <a:latin typeface="Futura Lt BT" pitchFamily="34" charset="0"/>
              <a:cs typeface="+mn-cs"/>
            </a:endParaRPr>
          </a:p>
          <a:p>
            <a:pPr marL="342900" lvl="1" indent="-342900">
              <a:buClr>
                <a:schemeClr val="tx1"/>
              </a:buClr>
              <a:buFont typeface="Arial" panose="020B0604020202020204" pitchFamily="34" charset="0"/>
              <a:buChar char="•"/>
              <a:tabLst>
                <a:tab pos="3090863" algn="l"/>
              </a:tabLst>
              <a:defRPr/>
            </a:pPr>
            <a:r>
              <a:rPr lang="en-US" dirty="0">
                <a:latin typeface="Futura Lt BT" pitchFamily="34" charset="0"/>
                <a:cs typeface="+mn-cs"/>
              </a:rPr>
              <a:t>Requires an ongoing commitment at the local level to implement the projects identified in the plan</a:t>
            </a:r>
          </a:p>
          <a:p>
            <a:pPr marL="342900" lvl="1" indent="-342900">
              <a:buClr>
                <a:schemeClr val="tx1"/>
              </a:buClr>
              <a:buFont typeface="Arial" panose="020B0604020202020204" pitchFamily="34" charset="0"/>
              <a:buChar char="•"/>
              <a:tabLst>
                <a:tab pos="3090863" algn="l"/>
              </a:tabLst>
              <a:defRPr/>
            </a:pPr>
            <a:endParaRPr lang="en-US" dirty="0">
              <a:latin typeface="Futura Lt BT" pitchFamily="34" charset="0"/>
              <a:cs typeface="+mn-cs"/>
            </a:endParaRPr>
          </a:p>
          <a:p>
            <a:pPr marL="342900" lvl="1" indent="-342900">
              <a:buClr>
                <a:schemeClr val="tx1"/>
              </a:buClr>
              <a:buFont typeface="Arial" panose="020B0604020202020204" pitchFamily="34" charset="0"/>
              <a:buChar char="•"/>
              <a:tabLst>
                <a:tab pos="3090863" algn="l"/>
              </a:tabLst>
              <a:defRPr/>
            </a:pPr>
            <a:r>
              <a:rPr lang="en-US" dirty="0">
                <a:latin typeface="Futura Lt BT" pitchFamily="34" charset="0"/>
                <a:cs typeface="+mn-cs"/>
              </a:rPr>
              <a:t>Involves striking a balance between competing constraints</a:t>
            </a:r>
          </a:p>
          <a:p>
            <a:pPr marL="1257300" lvl="2" indent="-342900">
              <a:buClr>
                <a:schemeClr val="tx1"/>
              </a:buClr>
              <a:buFont typeface="Arial" pitchFamily="34" charset="0"/>
              <a:buChar char="•"/>
              <a:tabLst>
                <a:tab pos="3090863" algn="l"/>
              </a:tabLst>
              <a:defRPr/>
            </a:pPr>
            <a:r>
              <a:rPr lang="en-US" dirty="0">
                <a:latin typeface="Futura Lt BT" pitchFamily="34" charset="0"/>
                <a:cs typeface="+mn-cs"/>
              </a:rPr>
              <a:t>staff members</a:t>
            </a:r>
          </a:p>
          <a:p>
            <a:pPr marL="1257300" lvl="2" indent="-342900">
              <a:buClr>
                <a:schemeClr val="tx1"/>
              </a:buClr>
              <a:buFont typeface="Arial" pitchFamily="34" charset="0"/>
              <a:buChar char="•"/>
              <a:tabLst>
                <a:tab pos="3090863" algn="l"/>
              </a:tabLst>
              <a:defRPr/>
            </a:pPr>
            <a:r>
              <a:rPr lang="en-US" dirty="0">
                <a:latin typeface="Futura Lt BT" pitchFamily="34" charset="0"/>
                <a:cs typeface="+mn-cs"/>
              </a:rPr>
              <a:t>their time</a:t>
            </a:r>
          </a:p>
          <a:p>
            <a:pPr marL="1257300" lvl="2" indent="-342900">
              <a:buClr>
                <a:schemeClr val="tx1"/>
              </a:buClr>
              <a:buFont typeface="Arial" pitchFamily="34" charset="0"/>
              <a:buChar char="•"/>
              <a:tabLst>
                <a:tab pos="3090863" algn="l"/>
              </a:tabLst>
              <a:defRPr/>
            </a:pPr>
            <a:r>
              <a:rPr lang="en-US" dirty="0">
                <a:latin typeface="Futura Lt BT" pitchFamily="34" charset="0"/>
                <a:cs typeface="+mn-cs"/>
              </a:rPr>
              <a:t>local funding availability</a:t>
            </a:r>
          </a:p>
          <a:p>
            <a:pPr marL="1257300" lvl="2" indent="-342900" algn="ctr">
              <a:buFont typeface="Arial" pitchFamily="34" charset="0"/>
              <a:buChar char="•"/>
              <a:defRPr/>
            </a:pPr>
            <a:endParaRPr lang="en-US" sz="2200" dirty="0">
              <a:latin typeface="+mj-lt"/>
              <a:ea typeface="+mj-ea"/>
              <a:cs typeface="+mj-cs"/>
            </a:endParaRPr>
          </a:p>
          <a:p>
            <a:pPr marL="1257300" lvl="2" indent="-342900" algn="ctr">
              <a:buFont typeface="Arial" pitchFamily="34" charset="0"/>
              <a:buChar char="•"/>
              <a:defRPr/>
            </a:pPr>
            <a:endParaRPr lang="en-US" sz="2200" dirty="0">
              <a:latin typeface="+mj-lt"/>
              <a:ea typeface="+mj-ea"/>
              <a:cs typeface="+mj-cs"/>
            </a:endParaRPr>
          </a:p>
          <a:p>
            <a:pPr marL="1257300" lvl="2" indent="-342900" algn="ctr">
              <a:buFont typeface="Arial" pitchFamily="34" charset="0"/>
              <a:buChar char="•"/>
              <a:defRPr/>
            </a:pPr>
            <a:endParaRPr lang="en-US" sz="2200" dirty="0">
              <a:latin typeface="+mj-lt"/>
              <a:ea typeface="+mj-ea"/>
              <a:cs typeface="+mj-cs"/>
            </a:endParaRPr>
          </a:p>
          <a:p>
            <a:pPr marL="1257300" lvl="2" indent="-342900" algn="ctr">
              <a:buFont typeface="Arial" pitchFamily="34" charset="0"/>
              <a:buChar char="•"/>
              <a:defRPr/>
            </a:pPr>
            <a:endParaRPr lang="en-US" sz="2200" dirty="0">
              <a:latin typeface="+mj-lt"/>
              <a:ea typeface="+mj-ea"/>
              <a:cs typeface="+mj-cs"/>
            </a:endParaRPr>
          </a:p>
          <a:p>
            <a:pPr marL="1257300" lvl="2" indent="-342900" algn="ctr">
              <a:buFont typeface="Arial" pitchFamily="34" charset="0"/>
              <a:buChar char="•"/>
              <a:defRPr/>
            </a:pPr>
            <a:endParaRPr lang="en-US" sz="2200" dirty="0">
              <a:latin typeface="+mj-lt"/>
              <a:ea typeface="+mj-ea"/>
              <a:cs typeface="+mj-cs"/>
            </a:endParaRPr>
          </a:p>
          <a:p>
            <a:pPr marL="1257300" lvl="2" indent="-342900" algn="ctr">
              <a:buFont typeface="Arial" pitchFamily="34" charset="0"/>
              <a:buChar char="•"/>
              <a:defRPr/>
            </a:pPr>
            <a:endParaRPr lang="en-US" sz="2200" dirty="0">
              <a:latin typeface="+mj-lt"/>
              <a:ea typeface="+mj-ea"/>
              <a:cs typeface="+mj-cs"/>
            </a:endParaRPr>
          </a:p>
          <a:p>
            <a:pPr marL="1257300" lvl="2" indent="-342900" algn="ctr">
              <a:buFont typeface="Arial" pitchFamily="34" charset="0"/>
              <a:buChar char="•"/>
              <a:defRPr/>
            </a:pPr>
            <a:endParaRPr lang="en-US" sz="2200" dirty="0">
              <a:latin typeface="+mj-lt"/>
              <a:ea typeface="+mj-ea"/>
              <a:cs typeface="+mj-cs"/>
            </a:endParaRPr>
          </a:p>
        </p:txBody>
      </p:sp>
      <p:pic>
        <p:nvPicPr>
          <p:cNvPr id="17412" name="Picture 8" descr="C:\Documents and Settings\anna_foley\Local Settings\Temporary Internet Files\Content.IE5\JYM3GTID\MP900177739[1].jpg">
            <a:extLst>
              <a:ext uri="{FF2B5EF4-FFF2-40B4-BE49-F238E27FC236}">
                <a16:creationId xmlns:a16="http://schemas.microsoft.com/office/drawing/2014/main" id="{6B3D5581-8B3A-49B5-9916-31279323A6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1688" y="5200650"/>
            <a:ext cx="2211387" cy="147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8">
            <a:extLst>
              <a:ext uri="{FF2B5EF4-FFF2-40B4-BE49-F238E27FC236}">
                <a16:creationId xmlns:a16="http://schemas.microsoft.com/office/drawing/2014/main" id="{BF8D4B84-2C55-4627-B4BE-221F285C334A}"/>
              </a:ext>
            </a:extLst>
          </p:cNvPr>
          <p:cNvSpPr txBox="1">
            <a:spLocks noChangeArrowheads="1"/>
          </p:cNvSpPr>
          <p:nvPr/>
        </p:nvSpPr>
        <p:spPr bwMode="auto">
          <a:xfrm>
            <a:off x="0" y="393700"/>
            <a:ext cx="9144000" cy="46196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1">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algn="ctr" eaLnBrk="0" fontAlgn="base" hangingPunct="0">
              <a:spcBef>
                <a:spcPct val="0"/>
              </a:spcBef>
              <a:spcAft>
                <a:spcPct val="0"/>
              </a:spcAft>
              <a:defRPr sz="2400">
                <a:solidFill>
                  <a:schemeClr val="tx1"/>
                </a:solidFill>
                <a:latin typeface="Tahoma" pitchFamily="34" charset="0"/>
              </a:defRPr>
            </a:lvl6pPr>
            <a:lvl7pPr marL="2971800" indent="-228600" algn="ctr" eaLnBrk="0" fontAlgn="base" hangingPunct="0">
              <a:spcBef>
                <a:spcPct val="0"/>
              </a:spcBef>
              <a:spcAft>
                <a:spcPct val="0"/>
              </a:spcAft>
              <a:defRPr sz="2400">
                <a:solidFill>
                  <a:schemeClr val="tx1"/>
                </a:solidFill>
                <a:latin typeface="Tahoma" pitchFamily="34" charset="0"/>
              </a:defRPr>
            </a:lvl7pPr>
            <a:lvl8pPr marL="3429000" indent="-228600" algn="ctr" eaLnBrk="0" fontAlgn="base" hangingPunct="0">
              <a:spcBef>
                <a:spcPct val="0"/>
              </a:spcBef>
              <a:spcAft>
                <a:spcPct val="0"/>
              </a:spcAft>
              <a:defRPr sz="2400">
                <a:solidFill>
                  <a:schemeClr val="tx1"/>
                </a:solidFill>
                <a:latin typeface="Tahoma" pitchFamily="34" charset="0"/>
              </a:defRPr>
            </a:lvl8pPr>
            <a:lvl9pPr marL="3886200" indent="-228600" algn="ctr" eaLnBrk="0" fontAlgn="base" hangingPunct="0">
              <a:spcBef>
                <a:spcPct val="0"/>
              </a:spcBef>
              <a:spcAft>
                <a:spcPct val="0"/>
              </a:spcAft>
              <a:defRPr sz="2400">
                <a:solidFill>
                  <a:schemeClr val="tx1"/>
                </a:solidFill>
                <a:latin typeface="Tahoma" pitchFamily="34" charset="0"/>
              </a:defRPr>
            </a:lvl9pPr>
          </a:lstStyle>
          <a:p>
            <a:pPr algn="ctr" eaLnBrk="1" hangingPunct="1">
              <a:defRPr/>
            </a:pPr>
            <a:r>
              <a:rPr lang="en-US" b="1" dirty="0">
                <a:solidFill>
                  <a:schemeClr val="bg2"/>
                </a:solidFill>
                <a:effectLst>
                  <a:outerShdw blurRad="38100" dist="38100" dir="2700000" algn="tl">
                    <a:srgbClr val="000000">
                      <a:alpha val="43137"/>
                    </a:srgbClr>
                  </a:outerShdw>
                </a:effectLst>
                <a:cs typeface="+mn-cs"/>
              </a:rPr>
              <a:t>Mitigation Planning and Plan Updates</a:t>
            </a:r>
          </a:p>
        </p:txBody>
      </p:sp>
      <p:pic>
        <p:nvPicPr>
          <p:cNvPr id="17414" name="Picture 7">
            <a:extLst>
              <a:ext uri="{FF2B5EF4-FFF2-40B4-BE49-F238E27FC236}">
                <a16:creationId xmlns:a16="http://schemas.microsoft.com/office/drawing/2014/main" id="{0B49DF12-4A32-47F6-814F-44D5979EFA32}"/>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bwMode="auto">
          <a:xfrm>
            <a:off x="240700" y="77788"/>
            <a:ext cx="1090225" cy="11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17">
            <a:extLst>
              <a:ext uri="{FF2B5EF4-FFF2-40B4-BE49-F238E27FC236}">
                <a16:creationId xmlns:a16="http://schemas.microsoft.com/office/drawing/2014/main" id="{40772D64-57D7-4F8F-BBC7-65A3D29D45CC}"/>
              </a:ext>
            </a:extLst>
          </p:cNvPr>
          <p:cNvSpPr>
            <a:spLocks noChangeArrowheads="1"/>
          </p:cNvSpPr>
          <p:nvPr/>
        </p:nvSpPr>
        <p:spPr bwMode="auto">
          <a:xfrm>
            <a:off x="0" y="1177203"/>
            <a:ext cx="9144000" cy="200025"/>
          </a:xfrm>
          <a:prstGeom prst="rect">
            <a:avLst/>
          </a:prstGeom>
          <a:solidFill>
            <a:srgbClr val="306E62"/>
          </a:solidFill>
          <a:ln>
            <a:noFill/>
          </a:ln>
          <a:effectLst/>
          <a:scene3d>
            <a:camera prst="orthographicFront"/>
            <a:lightRig rig="threePt" dir="t"/>
          </a:scene3d>
          <a:sp3d>
            <a:bevelT/>
          </a:sp3d>
        </p:spPr>
        <p:txBody>
          <a:bodyPr wrap="none" anchor="ctr"/>
          <a:lstStyle/>
          <a:p>
            <a:pPr algn="ctr">
              <a:defRPr/>
            </a:pPr>
            <a:endParaRPr lang="en-US">
              <a:cs typeface="+mn-cs"/>
            </a:endParaRPr>
          </a:p>
        </p:txBody>
      </p:sp>
      <p:sp>
        <p:nvSpPr>
          <p:cNvPr id="2" name="Slide Number Placeholder 1">
            <a:extLst>
              <a:ext uri="{FF2B5EF4-FFF2-40B4-BE49-F238E27FC236}">
                <a16:creationId xmlns:a16="http://schemas.microsoft.com/office/drawing/2014/main" id="{F160727C-7708-446E-8B38-FE7107E4962B}"/>
              </a:ext>
            </a:extLst>
          </p:cNvPr>
          <p:cNvSpPr>
            <a:spLocks noGrp="1"/>
          </p:cNvSpPr>
          <p:nvPr>
            <p:ph type="sldNum" sz="quarter" idx="12"/>
          </p:nvPr>
        </p:nvSpPr>
        <p:spPr/>
        <p:txBody>
          <a:bodyPr/>
          <a:lstStyle/>
          <a:p>
            <a:fld id="{8B37340B-A2D0-4D5A-B79F-1B32632CCBD5}" type="slidenum">
              <a:rPr lang="en-US" altLang="en-US" smtClean="0"/>
              <a:pPr/>
              <a:t>17</a:t>
            </a:fld>
            <a:endParaRPr lang="en-US" altLang="en-US"/>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59F643D-5C57-4EED-86C0-6D49476940CD}"/>
              </a:ext>
            </a:extLst>
          </p:cNvPr>
          <p:cNvSpPr txBox="1"/>
          <p:nvPr/>
        </p:nvSpPr>
        <p:spPr>
          <a:xfrm>
            <a:off x="0" y="1447800"/>
            <a:ext cx="9144000" cy="5262563"/>
          </a:xfrm>
          <a:prstGeom prst="rect">
            <a:avLst/>
          </a:prstGeom>
          <a:noFill/>
          <a:ln w="19050" cmpd="dbl">
            <a:noFill/>
          </a:ln>
        </p:spPr>
        <p:txBody>
          <a:bodyPr rIns="548640">
            <a:spAutoFit/>
          </a:bodyPr>
          <a:lstStyle/>
          <a:p>
            <a:pPr marL="342900" indent="-342900" algn="ctr">
              <a:buFont typeface="Arial" pitchFamily="34" charset="0"/>
              <a:buChar char="•"/>
              <a:defRPr/>
            </a:pPr>
            <a:endParaRPr lang="en-US" dirty="0">
              <a:solidFill>
                <a:schemeClr val="bg1">
                  <a:lumMod val="75000"/>
                </a:schemeClr>
              </a:solidFill>
              <a:latin typeface="Futura Lt BT" pitchFamily="34" charset="0"/>
              <a:ea typeface="+mj-ea"/>
              <a:cs typeface="+mj-cs"/>
            </a:endParaRPr>
          </a:p>
          <a:p>
            <a:pPr lvl="1" algn="ctr">
              <a:defRPr/>
            </a:pPr>
            <a:r>
              <a:rPr lang="en-US" dirty="0">
                <a:solidFill>
                  <a:srgbClr val="C00000"/>
                </a:solidFill>
                <a:latin typeface="Futura Lt BT" pitchFamily="34" charset="0"/>
                <a:ea typeface="+mj-ea"/>
                <a:cs typeface="+mj-cs"/>
              </a:rPr>
              <a:t> </a:t>
            </a:r>
            <a:endParaRPr lang="en-US" dirty="0">
              <a:solidFill>
                <a:schemeClr val="bg1">
                  <a:lumMod val="75000"/>
                </a:schemeClr>
              </a:solidFill>
              <a:latin typeface="Futura Lt BT" pitchFamily="34" charset="0"/>
              <a:ea typeface="+mj-ea"/>
              <a:cs typeface="+mj-cs"/>
            </a:endParaRPr>
          </a:p>
          <a:p>
            <a:pPr lvl="1" algn="ctr">
              <a:defRPr/>
            </a:pPr>
            <a:endParaRPr lang="en-US" dirty="0">
              <a:solidFill>
                <a:schemeClr val="bg1">
                  <a:lumMod val="75000"/>
                </a:schemeClr>
              </a:solidFill>
              <a:latin typeface="Futura Lt BT" pitchFamily="34" charset="0"/>
              <a:ea typeface="+mj-ea"/>
              <a:cs typeface="+mj-cs"/>
            </a:endParaRPr>
          </a:p>
          <a:p>
            <a:pPr lvl="1" algn="ctr">
              <a:defRPr/>
            </a:pPr>
            <a:endParaRPr lang="en-US" dirty="0">
              <a:solidFill>
                <a:schemeClr val="bg1">
                  <a:lumMod val="75000"/>
                </a:schemeClr>
              </a:solidFill>
              <a:latin typeface="Futura Lt BT" pitchFamily="34" charset="0"/>
              <a:ea typeface="+mj-ea"/>
              <a:cs typeface="+mj-cs"/>
            </a:endParaRPr>
          </a:p>
          <a:p>
            <a:pPr lvl="1" algn="ctr">
              <a:defRPr/>
            </a:pPr>
            <a:endParaRPr lang="en-US" dirty="0">
              <a:solidFill>
                <a:schemeClr val="bg1">
                  <a:lumMod val="75000"/>
                </a:schemeClr>
              </a:solidFill>
              <a:latin typeface="Futura Lt BT" pitchFamily="34" charset="0"/>
              <a:ea typeface="+mj-ea"/>
              <a:cs typeface="+mj-cs"/>
            </a:endParaRPr>
          </a:p>
          <a:p>
            <a:pPr lvl="1" algn="ctr">
              <a:defRPr/>
            </a:pPr>
            <a:endParaRPr lang="en-US" dirty="0">
              <a:solidFill>
                <a:schemeClr val="bg1">
                  <a:lumMod val="75000"/>
                </a:schemeClr>
              </a:solidFill>
              <a:latin typeface="Futura Lt BT" pitchFamily="34" charset="0"/>
              <a:ea typeface="+mj-ea"/>
              <a:cs typeface="+mj-cs"/>
            </a:endParaRPr>
          </a:p>
          <a:p>
            <a:pPr lvl="1" algn="ctr">
              <a:defRPr/>
            </a:pPr>
            <a:endParaRPr lang="en-US" dirty="0">
              <a:solidFill>
                <a:schemeClr val="bg1">
                  <a:lumMod val="75000"/>
                </a:schemeClr>
              </a:solidFill>
              <a:latin typeface="Futura Lt BT" pitchFamily="34" charset="0"/>
              <a:ea typeface="+mj-ea"/>
              <a:cs typeface="+mj-cs"/>
            </a:endParaRPr>
          </a:p>
          <a:p>
            <a:pPr lvl="1" algn="ctr">
              <a:defRPr/>
            </a:pPr>
            <a:endParaRPr lang="en-US" dirty="0">
              <a:solidFill>
                <a:schemeClr val="bg1">
                  <a:lumMod val="75000"/>
                </a:schemeClr>
              </a:solidFill>
              <a:latin typeface="Futura Lt BT" pitchFamily="34" charset="0"/>
              <a:ea typeface="+mj-ea"/>
              <a:cs typeface="+mj-cs"/>
            </a:endParaRPr>
          </a:p>
          <a:p>
            <a:pPr marL="1257300" lvl="2" indent="-342900" algn="ctr">
              <a:buFont typeface="Arial" pitchFamily="34" charset="0"/>
              <a:buChar char="•"/>
              <a:defRPr/>
            </a:pPr>
            <a:endParaRPr lang="en-US" dirty="0">
              <a:solidFill>
                <a:schemeClr val="bg1">
                  <a:lumMod val="75000"/>
                </a:schemeClr>
              </a:solidFill>
              <a:latin typeface="Futura Lt BT" pitchFamily="34" charset="0"/>
              <a:ea typeface="+mj-ea"/>
              <a:cs typeface="+mj-cs"/>
            </a:endParaRPr>
          </a:p>
          <a:p>
            <a:pPr lvl="3" algn="ctr">
              <a:defRPr/>
            </a:pPr>
            <a:r>
              <a:rPr lang="en-US" dirty="0">
                <a:solidFill>
                  <a:schemeClr val="bg1">
                    <a:lumMod val="75000"/>
                  </a:schemeClr>
                </a:solidFill>
                <a:latin typeface="Futura Lt BT" pitchFamily="34" charset="0"/>
                <a:ea typeface="+mj-ea"/>
                <a:cs typeface="+mj-cs"/>
              </a:rPr>
              <a:t> 	</a:t>
            </a:r>
          </a:p>
          <a:p>
            <a:pPr marL="1257300" lvl="2" indent="-342900" algn="ctr">
              <a:buFont typeface="Arial" pitchFamily="34" charset="0"/>
              <a:buChar char="•"/>
              <a:defRPr/>
            </a:pPr>
            <a:endParaRPr lang="en-US" dirty="0">
              <a:solidFill>
                <a:schemeClr val="bg1">
                  <a:lumMod val="75000"/>
                </a:schemeClr>
              </a:solidFill>
              <a:latin typeface="Futura Lt BT" pitchFamily="34" charset="0"/>
              <a:ea typeface="+mj-ea"/>
              <a:cs typeface="+mj-cs"/>
            </a:endParaRPr>
          </a:p>
          <a:p>
            <a:pPr marL="1257300" lvl="2" indent="-342900" algn="ctr">
              <a:buFont typeface="Arial" pitchFamily="34" charset="0"/>
              <a:buChar char="•"/>
              <a:defRPr/>
            </a:pPr>
            <a:endParaRPr lang="en-US" dirty="0">
              <a:solidFill>
                <a:schemeClr val="bg1">
                  <a:lumMod val="75000"/>
                </a:schemeClr>
              </a:solidFill>
              <a:latin typeface="Futura Lt BT" pitchFamily="34" charset="0"/>
              <a:ea typeface="+mj-ea"/>
              <a:cs typeface="+mj-cs"/>
            </a:endParaRPr>
          </a:p>
          <a:p>
            <a:pPr marL="1257300" lvl="2" indent="-342900" algn="ctr">
              <a:buFont typeface="Arial" pitchFamily="34" charset="0"/>
              <a:buChar char="•"/>
              <a:defRPr/>
            </a:pPr>
            <a:endParaRPr lang="en-US" dirty="0">
              <a:solidFill>
                <a:schemeClr val="bg1">
                  <a:lumMod val="75000"/>
                </a:schemeClr>
              </a:solidFill>
              <a:latin typeface="Futura Lt BT" pitchFamily="34" charset="0"/>
              <a:ea typeface="+mj-ea"/>
              <a:cs typeface="+mj-cs"/>
            </a:endParaRPr>
          </a:p>
          <a:p>
            <a:pPr marL="1257300" lvl="2" indent="-342900" algn="ctr">
              <a:buFont typeface="Arial" pitchFamily="34" charset="0"/>
              <a:buChar char="•"/>
              <a:defRPr/>
            </a:pPr>
            <a:endParaRPr lang="en-US" dirty="0">
              <a:solidFill>
                <a:schemeClr val="bg1">
                  <a:lumMod val="75000"/>
                </a:schemeClr>
              </a:solidFill>
              <a:latin typeface="Futura Lt BT" pitchFamily="34" charset="0"/>
              <a:ea typeface="+mj-ea"/>
              <a:cs typeface="+mj-cs"/>
            </a:endParaRPr>
          </a:p>
        </p:txBody>
      </p:sp>
      <p:sp>
        <p:nvSpPr>
          <p:cNvPr id="36866" name="Rectangle 5">
            <a:extLst>
              <a:ext uri="{FF2B5EF4-FFF2-40B4-BE49-F238E27FC236}">
                <a16:creationId xmlns:a16="http://schemas.microsoft.com/office/drawing/2014/main" id="{5E82321F-ECA9-44BD-9D03-1186E075CECD}"/>
              </a:ext>
            </a:extLst>
          </p:cNvPr>
          <p:cNvSpPr>
            <a:spLocks noChangeArrowheads="1"/>
          </p:cNvSpPr>
          <p:nvPr/>
        </p:nvSpPr>
        <p:spPr bwMode="auto">
          <a:xfrm>
            <a:off x="0" y="1746250"/>
            <a:ext cx="8597900" cy="415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576263" lvl="2">
              <a:defRPr/>
            </a:pPr>
            <a:r>
              <a:rPr lang="en-US" dirty="0">
                <a:solidFill>
                  <a:srgbClr val="FFC000"/>
                </a:solidFill>
                <a:latin typeface="Futura Lt BT" pitchFamily="34" charset="0"/>
                <a:cs typeface="+mn-cs"/>
              </a:rPr>
              <a:t>Benefits of mitigation planning:</a:t>
            </a:r>
          </a:p>
          <a:p>
            <a:pPr marL="1027113" lvl="2" indent="-450850">
              <a:buFont typeface="Arial" pitchFamily="34" charset="0"/>
              <a:buChar char="•"/>
              <a:defRPr/>
            </a:pPr>
            <a:endParaRPr lang="en-US" dirty="0">
              <a:solidFill>
                <a:schemeClr val="bg1">
                  <a:lumMod val="75000"/>
                </a:schemeClr>
              </a:solidFill>
              <a:latin typeface="Futura Lt BT" pitchFamily="34" charset="0"/>
              <a:cs typeface="+mn-cs"/>
            </a:endParaRPr>
          </a:p>
          <a:p>
            <a:pPr marL="1027113" lvl="2" indent="-450850">
              <a:buFont typeface="Arial" pitchFamily="34" charset="0"/>
              <a:buChar char="•"/>
              <a:defRPr/>
            </a:pPr>
            <a:r>
              <a:rPr lang="en-US" dirty="0">
                <a:latin typeface="Futura Lt BT" pitchFamily="34" charset="0"/>
                <a:cs typeface="+mn-cs"/>
              </a:rPr>
              <a:t>Continued compliance with DMA2000</a:t>
            </a:r>
          </a:p>
          <a:p>
            <a:pPr marL="1484313" lvl="3" indent="-450850">
              <a:buFont typeface="Arial" pitchFamily="34" charset="0"/>
              <a:buChar char="•"/>
              <a:defRPr/>
            </a:pPr>
            <a:r>
              <a:rPr lang="en-US" dirty="0">
                <a:latin typeface="Futura Lt BT" pitchFamily="34" charset="0"/>
                <a:ea typeface="+mj-ea"/>
                <a:cs typeface="+mj-cs"/>
              </a:rPr>
              <a:t>In turn, continued eligibility to apply for hazard mitigation project grants</a:t>
            </a:r>
          </a:p>
          <a:p>
            <a:pPr marL="1027113" lvl="2" indent="-450850">
              <a:buFont typeface="Arial" pitchFamily="34" charset="0"/>
              <a:buChar char="•"/>
              <a:defRPr/>
            </a:pPr>
            <a:endParaRPr lang="en-US" dirty="0">
              <a:latin typeface="Futura Lt BT" pitchFamily="34" charset="0"/>
              <a:cs typeface="+mn-cs"/>
            </a:endParaRPr>
          </a:p>
          <a:p>
            <a:pPr marL="1027113" lvl="2" indent="-450850">
              <a:buFont typeface="Arial" pitchFamily="34" charset="0"/>
              <a:buChar char="•"/>
              <a:defRPr/>
            </a:pPr>
            <a:r>
              <a:rPr lang="en-US" dirty="0">
                <a:latin typeface="Futura Lt BT" pitchFamily="34" charset="0"/>
                <a:cs typeface="+mn-cs"/>
              </a:rPr>
              <a:t>Path to resiliency</a:t>
            </a:r>
          </a:p>
          <a:p>
            <a:pPr marL="1484313" lvl="3" indent="-450850">
              <a:buFont typeface="Arial" pitchFamily="34" charset="0"/>
              <a:buChar char="•"/>
              <a:defRPr/>
            </a:pPr>
            <a:r>
              <a:rPr lang="en-US" dirty="0">
                <a:latin typeface="Futura Lt BT" pitchFamily="34" charset="0"/>
                <a:cs typeface="+mn-cs"/>
              </a:rPr>
              <a:t>Evaluation of hazards, risks </a:t>
            </a:r>
          </a:p>
          <a:p>
            <a:pPr marL="1484313" lvl="3" indent="-450850">
              <a:buFont typeface="Arial" pitchFamily="34" charset="0"/>
              <a:buChar char="•"/>
              <a:defRPr/>
            </a:pPr>
            <a:r>
              <a:rPr lang="en-US" dirty="0">
                <a:latin typeface="Futura Lt BT" pitchFamily="34" charset="0"/>
                <a:cs typeface="+mn-cs"/>
              </a:rPr>
              <a:t>Development of appropriate strategies for reducing risks – projects “on the shelf”</a:t>
            </a:r>
          </a:p>
          <a:p>
            <a:pPr marL="1484313" lvl="3" indent="-450850">
              <a:buFont typeface="Arial" pitchFamily="34" charset="0"/>
              <a:buChar char="•"/>
              <a:defRPr/>
            </a:pPr>
            <a:r>
              <a:rPr lang="en-US" dirty="0">
                <a:latin typeface="Futura Lt BT" pitchFamily="34" charset="0"/>
                <a:cs typeface="+mn-cs"/>
              </a:rPr>
              <a:t>Facilitates funding applications, allocation, and more effective risk reduction projects. </a:t>
            </a:r>
          </a:p>
          <a:p>
            <a:pPr marL="1484313" lvl="3" indent="-450850">
              <a:buFont typeface="Arial" pitchFamily="34" charset="0"/>
              <a:buChar char="•"/>
              <a:defRPr/>
            </a:pPr>
            <a:endParaRPr lang="en-US" dirty="0">
              <a:latin typeface="Futura Lt BT" pitchFamily="34" charset="0"/>
              <a:cs typeface="+mn-cs"/>
            </a:endParaRPr>
          </a:p>
          <a:p>
            <a:pPr marL="1484313" lvl="3" indent="-450850">
              <a:buFont typeface="Arial" pitchFamily="34" charset="0"/>
              <a:buChar char="•"/>
              <a:defRPr/>
            </a:pPr>
            <a:endParaRPr lang="en-US" dirty="0">
              <a:latin typeface="Futura Lt BT" pitchFamily="34" charset="0"/>
              <a:ea typeface="+mj-ea"/>
              <a:cs typeface="+mj-cs"/>
            </a:endParaRPr>
          </a:p>
          <a:p>
            <a:pPr marL="1257300" lvl="2" indent="-342900">
              <a:buFont typeface="Arial" pitchFamily="34" charset="0"/>
              <a:buChar char="•"/>
              <a:defRPr/>
            </a:pPr>
            <a:endParaRPr lang="en-US" dirty="0">
              <a:latin typeface="Futura Lt BT" pitchFamily="34" charset="0"/>
              <a:cs typeface="+mn-cs"/>
            </a:endParaRPr>
          </a:p>
          <a:p>
            <a:pPr marL="1257300" lvl="2" indent="-342900">
              <a:buFont typeface="Arial" pitchFamily="34" charset="0"/>
              <a:buChar char="•"/>
              <a:defRPr/>
            </a:pPr>
            <a:endParaRPr lang="en-US" dirty="0">
              <a:solidFill>
                <a:schemeClr val="bg1">
                  <a:lumMod val="75000"/>
                </a:schemeClr>
              </a:solidFill>
              <a:latin typeface="Futura Lt BT" pitchFamily="34" charset="0"/>
              <a:ea typeface="+mj-ea"/>
              <a:cs typeface="+mj-cs"/>
            </a:endParaRPr>
          </a:p>
          <a:p>
            <a:pPr marL="800100" lvl="1" indent="-342900">
              <a:spcBef>
                <a:spcPct val="60000"/>
              </a:spcBef>
              <a:buClr>
                <a:srgbClr val="779917"/>
              </a:buClr>
              <a:buFont typeface="Wingdings" pitchFamily="2" charset="2"/>
              <a:buChar char="n"/>
              <a:tabLst>
                <a:tab pos="3090863" algn="l"/>
              </a:tabLst>
              <a:defRPr/>
            </a:pPr>
            <a:endParaRPr lang="en-US" dirty="0">
              <a:solidFill>
                <a:schemeClr val="bg1">
                  <a:lumMod val="75000"/>
                </a:schemeClr>
              </a:solidFill>
              <a:latin typeface="Futura Lt BT" pitchFamily="34" charset="0"/>
              <a:ea typeface="+mj-ea"/>
              <a:cs typeface="+mj-cs"/>
            </a:endParaRPr>
          </a:p>
          <a:p>
            <a:pPr marL="800100" lvl="1" indent="-342900">
              <a:spcBef>
                <a:spcPct val="60000"/>
              </a:spcBef>
              <a:buClr>
                <a:srgbClr val="779917"/>
              </a:buClr>
              <a:buFont typeface="Wingdings" pitchFamily="2" charset="2"/>
              <a:buChar char="n"/>
              <a:tabLst>
                <a:tab pos="3090863" algn="l"/>
              </a:tabLst>
              <a:defRPr/>
            </a:pPr>
            <a:endParaRPr lang="en-US" sz="2600" dirty="0">
              <a:solidFill>
                <a:schemeClr val="bg1">
                  <a:lumMod val="75000"/>
                </a:schemeClr>
              </a:solidFill>
              <a:latin typeface="Futura Lt BT" pitchFamily="34" charset="0"/>
              <a:cs typeface="+mn-cs"/>
            </a:endParaRPr>
          </a:p>
        </p:txBody>
      </p:sp>
      <p:pic>
        <p:nvPicPr>
          <p:cNvPr id="6" name="Picture 15">
            <a:extLst>
              <a:ext uri="{FF2B5EF4-FFF2-40B4-BE49-F238E27FC236}">
                <a16:creationId xmlns:a16="http://schemas.microsoft.com/office/drawing/2014/main" id="{94DD0B6C-3FE2-4B69-97B8-D11BC1110B83}"/>
              </a:ext>
            </a:extLst>
          </p:cNvPr>
          <p:cNvPicPr>
            <a:picLocks noChangeArrowheads="1"/>
          </p:cNvPicPr>
          <p:nvPr/>
        </p:nvPicPr>
        <p:blipFill>
          <a:blip r:embed="rId3">
            <a:lum bright="36000"/>
            <a:extLst>
              <a:ext uri="{28A0092B-C50C-407E-A947-70E740481C1C}">
                <a14:useLocalDpi xmlns:a14="http://schemas.microsoft.com/office/drawing/2010/main"/>
              </a:ext>
            </a:extLst>
          </a:blip>
          <a:srcRect/>
          <a:stretch>
            <a:fillRect/>
          </a:stretch>
        </p:blipFill>
        <p:spPr bwMode="auto">
          <a:xfrm>
            <a:off x="0" y="0"/>
            <a:ext cx="9144000" cy="1209675"/>
          </a:xfrm>
          <a:prstGeom prst="rect">
            <a:avLst/>
          </a:prstGeom>
          <a:noFill/>
          <a:ln>
            <a:noFill/>
          </a:ln>
          <a:scene3d>
            <a:camera prst="orthographicFront"/>
            <a:lightRig rig="threePt" dir="t"/>
          </a:scene3d>
          <a:sp3d>
            <a:bevelT w="139700" prst="cross"/>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18">
            <a:extLst>
              <a:ext uri="{FF2B5EF4-FFF2-40B4-BE49-F238E27FC236}">
                <a16:creationId xmlns:a16="http://schemas.microsoft.com/office/drawing/2014/main" id="{E9D68066-EE0C-404E-A00E-99F35EB1238C}"/>
              </a:ext>
            </a:extLst>
          </p:cNvPr>
          <p:cNvSpPr txBox="1">
            <a:spLocks noChangeArrowheads="1"/>
          </p:cNvSpPr>
          <p:nvPr/>
        </p:nvSpPr>
        <p:spPr bwMode="auto">
          <a:xfrm>
            <a:off x="0" y="393700"/>
            <a:ext cx="9144000" cy="46196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1">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algn="ctr" eaLnBrk="0" fontAlgn="base" hangingPunct="0">
              <a:spcBef>
                <a:spcPct val="0"/>
              </a:spcBef>
              <a:spcAft>
                <a:spcPct val="0"/>
              </a:spcAft>
              <a:defRPr sz="2400">
                <a:solidFill>
                  <a:schemeClr val="tx1"/>
                </a:solidFill>
                <a:latin typeface="Tahoma" pitchFamily="34" charset="0"/>
              </a:defRPr>
            </a:lvl6pPr>
            <a:lvl7pPr marL="2971800" indent="-228600" algn="ctr" eaLnBrk="0" fontAlgn="base" hangingPunct="0">
              <a:spcBef>
                <a:spcPct val="0"/>
              </a:spcBef>
              <a:spcAft>
                <a:spcPct val="0"/>
              </a:spcAft>
              <a:defRPr sz="2400">
                <a:solidFill>
                  <a:schemeClr val="tx1"/>
                </a:solidFill>
                <a:latin typeface="Tahoma" pitchFamily="34" charset="0"/>
              </a:defRPr>
            </a:lvl7pPr>
            <a:lvl8pPr marL="3429000" indent="-228600" algn="ctr" eaLnBrk="0" fontAlgn="base" hangingPunct="0">
              <a:spcBef>
                <a:spcPct val="0"/>
              </a:spcBef>
              <a:spcAft>
                <a:spcPct val="0"/>
              </a:spcAft>
              <a:defRPr sz="2400">
                <a:solidFill>
                  <a:schemeClr val="tx1"/>
                </a:solidFill>
                <a:latin typeface="Tahoma" pitchFamily="34" charset="0"/>
              </a:defRPr>
            </a:lvl8pPr>
            <a:lvl9pPr marL="3886200" indent="-228600" algn="ctr" eaLnBrk="0" fontAlgn="base" hangingPunct="0">
              <a:spcBef>
                <a:spcPct val="0"/>
              </a:spcBef>
              <a:spcAft>
                <a:spcPct val="0"/>
              </a:spcAft>
              <a:defRPr sz="2400">
                <a:solidFill>
                  <a:schemeClr val="tx1"/>
                </a:solidFill>
                <a:latin typeface="Tahoma" pitchFamily="34" charset="0"/>
              </a:defRPr>
            </a:lvl9pPr>
          </a:lstStyle>
          <a:p>
            <a:pPr algn="ctr" eaLnBrk="1" hangingPunct="1">
              <a:defRPr/>
            </a:pPr>
            <a:r>
              <a:rPr lang="en-US" b="1" dirty="0">
                <a:solidFill>
                  <a:schemeClr val="bg2"/>
                </a:solidFill>
                <a:effectLst>
                  <a:outerShdw blurRad="38100" dist="38100" dir="2700000" algn="tl">
                    <a:srgbClr val="000000">
                      <a:alpha val="43137"/>
                    </a:srgbClr>
                  </a:outerShdw>
                </a:effectLst>
                <a:cs typeface="+mn-cs"/>
              </a:rPr>
              <a:t>Mitigation Planning and Plan Updates</a:t>
            </a:r>
          </a:p>
        </p:txBody>
      </p:sp>
      <p:sp>
        <p:nvSpPr>
          <p:cNvPr id="8" name="Rectangle 17">
            <a:extLst>
              <a:ext uri="{FF2B5EF4-FFF2-40B4-BE49-F238E27FC236}">
                <a16:creationId xmlns:a16="http://schemas.microsoft.com/office/drawing/2014/main" id="{F182F217-372A-4EC8-9534-1551D1C40C96}"/>
              </a:ext>
            </a:extLst>
          </p:cNvPr>
          <p:cNvSpPr>
            <a:spLocks noChangeArrowheads="1"/>
          </p:cNvSpPr>
          <p:nvPr/>
        </p:nvSpPr>
        <p:spPr bwMode="auto">
          <a:xfrm>
            <a:off x="0" y="1177203"/>
            <a:ext cx="9144000" cy="200025"/>
          </a:xfrm>
          <a:prstGeom prst="rect">
            <a:avLst/>
          </a:prstGeom>
          <a:solidFill>
            <a:srgbClr val="306E62"/>
          </a:solidFill>
          <a:ln>
            <a:noFill/>
          </a:ln>
          <a:effectLst/>
          <a:scene3d>
            <a:camera prst="orthographicFront"/>
            <a:lightRig rig="threePt" dir="t"/>
          </a:scene3d>
          <a:sp3d>
            <a:bevelT/>
          </a:sp3d>
        </p:spPr>
        <p:txBody>
          <a:bodyPr wrap="none" anchor="ctr"/>
          <a:lstStyle/>
          <a:p>
            <a:pPr algn="ctr">
              <a:defRPr/>
            </a:pPr>
            <a:endParaRPr lang="en-US">
              <a:cs typeface="+mn-cs"/>
            </a:endParaRPr>
          </a:p>
        </p:txBody>
      </p:sp>
      <p:pic>
        <p:nvPicPr>
          <p:cNvPr id="9" name="Picture 7">
            <a:extLst>
              <a:ext uri="{FF2B5EF4-FFF2-40B4-BE49-F238E27FC236}">
                <a16:creationId xmlns:a16="http://schemas.microsoft.com/office/drawing/2014/main" id="{25A71DA9-6120-41B2-B507-38DD70B71A96}"/>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bwMode="auto">
          <a:xfrm>
            <a:off x="240700" y="77788"/>
            <a:ext cx="1090225" cy="11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BC9F2696-BDD7-4F2C-BB74-21C60A834037}"/>
              </a:ext>
            </a:extLst>
          </p:cNvPr>
          <p:cNvSpPr>
            <a:spLocks noGrp="1"/>
          </p:cNvSpPr>
          <p:nvPr>
            <p:ph type="sldNum" sz="quarter" idx="12"/>
          </p:nvPr>
        </p:nvSpPr>
        <p:spPr/>
        <p:txBody>
          <a:bodyPr/>
          <a:lstStyle/>
          <a:p>
            <a:fld id="{011BB5EE-FCD7-40AD-8BE4-31925D306A98}" type="slidenum">
              <a:rPr lang="en-US" altLang="en-US" smtClean="0"/>
              <a:pPr/>
              <a:t>18</a:t>
            </a:fld>
            <a:endParaRPr lang="en-US" altLang="en-US"/>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55D4A9E-F345-492A-A9AD-738529B1B296}"/>
              </a:ext>
            </a:extLst>
          </p:cNvPr>
          <p:cNvSpPr txBox="1"/>
          <p:nvPr/>
        </p:nvSpPr>
        <p:spPr>
          <a:xfrm>
            <a:off x="0" y="1447800"/>
            <a:ext cx="9144000" cy="5262563"/>
          </a:xfrm>
          <a:prstGeom prst="rect">
            <a:avLst/>
          </a:prstGeom>
          <a:noFill/>
          <a:ln w="19050" cmpd="dbl">
            <a:noFill/>
          </a:ln>
        </p:spPr>
        <p:txBody>
          <a:bodyPr rIns="548640">
            <a:spAutoFit/>
          </a:bodyPr>
          <a:lstStyle/>
          <a:p>
            <a:pPr marL="342900" indent="-342900" algn="ctr">
              <a:buFont typeface="Arial" pitchFamily="34" charset="0"/>
              <a:buChar char="•"/>
              <a:defRPr/>
            </a:pPr>
            <a:endParaRPr lang="en-US" dirty="0">
              <a:latin typeface="Futura Lt BT" pitchFamily="34" charset="0"/>
              <a:ea typeface="+mj-ea"/>
              <a:cs typeface="+mj-cs"/>
            </a:endParaRPr>
          </a:p>
          <a:p>
            <a:pPr lvl="1" algn="ctr">
              <a:defRPr/>
            </a:pPr>
            <a:r>
              <a:rPr lang="en-US" dirty="0">
                <a:latin typeface="Futura Lt BT" pitchFamily="34" charset="0"/>
                <a:ea typeface="+mj-ea"/>
                <a:cs typeface="+mj-cs"/>
              </a:rPr>
              <a:t> </a:t>
            </a:r>
          </a:p>
          <a:p>
            <a:pPr lvl="1" algn="ctr">
              <a:defRPr/>
            </a:pPr>
            <a:endParaRPr lang="en-US" dirty="0">
              <a:latin typeface="Futura Lt BT" pitchFamily="34" charset="0"/>
              <a:ea typeface="+mj-ea"/>
              <a:cs typeface="+mj-cs"/>
            </a:endParaRPr>
          </a:p>
          <a:p>
            <a:pPr lvl="1" algn="ctr">
              <a:defRPr/>
            </a:pPr>
            <a:endParaRPr lang="en-US" dirty="0">
              <a:latin typeface="Futura Lt BT" pitchFamily="34" charset="0"/>
              <a:ea typeface="+mj-ea"/>
              <a:cs typeface="+mj-cs"/>
            </a:endParaRPr>
          </a:p>
          <a:p>
            <a:pPr lvl="1" algn="ctr">
              <a:defRPr/>
            </a:pPr>
            <a:endParaRPr lang="en-US" dirty="0">
              <a:latin typeface="Futura Lt BT" pitchFamily="34" charset="0"/>
              <a:ea typeface="+mj-ea"/>
              <a:cs typeface="+mj-cs"/>
            </a:endParaRPr>
          </a:p>
          <a:p>
            <a:pPr lvl="1" algn="ctr">
              <a:defRPr/>
            </a:pPr>
            <a:endParaRPr lang="en-US" dirty="0">
              <a:latin typeface="Futura Lt BT" pitchFamily="34" charset="0"/>
              <a:ea typeface="+mj-ea"/>
              <a:cs typeface="+mj-cs"/>
            </a:endParaRPr>
          </a:p>
          <a:p>
            <a:pPr lvl="1" algn="ctr">
              <a:defRPr/>
            </a:pPr>
            <a:endParaRPr lang="en-US" dirty="0">
              <a:latin typeface="Futura Lt BT" pitchFamily="34" charset="0"/>
              <a:ea typeface="+mj-ea"/>
              <a:cs typeface="+mj-cs"/>
            </a:endParaRPr>
          </a:p>
          <a:p>
            <a:pPr lvl="1" algn="ctr">
              <a:defRPr/>
            </a:pPr>
            <a:endParaRPr lang="en-US" dirty="0">
              <a:latin typeface="Futura Lt BT" pitchFamily="34" charset="0"/>
              <a:ea typeface="+mj-ea"/>
              <a:cs typeface="+mj-cs"/>
            </a:endParaRPr>
          </a:p>
          <a:p>
            <a:pPr marL="1257300" lvl="2" indent="-342900" algn="ctr">
              <a:buFont typeface="Arial" pitchFamily="34" charset="0"/>
              <a:buChar char="•"/>
              <a:defRPr/>
            </a:pPr>
            <a:endParaRPr lang="en-US" dirty="0">
              <a:latin typeface="Futura Lt BT" pitchFamily="34" charset="0"/>
              <a:ea typeface="+mj-ea"/>
              <a:cs typeface="+mj-cs"/>
            </a:endParaRPr>
          </a:p>
          <a:p>
            <a:pPr lvl="3" algn="ctr">
              <a:defRPr/>
            </a:pPr>
            <a:r>
              <a:rPr lang="en-US" dirty="0">
                <a:latin typeface="Futura Lt BT" pitchFamily="34" charset="0"/>
                <a:ea typeface="+mj-ea"/>
                <a:cs typeface="+mj-cs"/>
              </a:rPr>
              <a:t> 	</a:t>
            </a:r>
          </a:p>
          <a:p>
            <a:pPr marL="1257300" lvl="2" indent="-342900" algn="ctr">
              <a:buFont typeface="Arial" pitchFamily="34" charset="0"/>
              <a:buChar char="•"/>
              <a:defRPr/>
            </a:pPr>
            <a:endParaRPr lang="en-US" dirty="0">
              <a:latin typeface="Futura Lt BT" pitchFamily="34" charset="0"/>
              <a:ea typeface="+mj-ea"/>
              <a:cs typeface="+mj-cs"/>
            </a:endParaRPr>
          </a:p>
          <a:p>
            <a:pPr marL="1257300" lvl="2" indent="-342900" algn="ctr">
              <a:buFont typeface="Arial" pitchFamily="34" charset="0"/>
              <a:buChar char="•"/>
              <a:defRPr/>
            </a:pPr>
            <a:endParaRPr lang="en-US" dirty="0">
              <a:latin typeface="Futura Lt BT" pitchFamily="34" charset="0"/>
              <a:ea typeface="+mj-ea"/>
              <a:cs typeface="+mj-cs"/>
            </a:endParaRPr>
          </a:p>
          <a:p>
            <a:pPr marL="1257300" lvl="2" indent="-342900" algn="ctr">
              <a:buFont typeface="Arial" pitchFamily="34" charset="0"/>
              <a:buChar char="•"/>
              <a:defRPr/>
            </a:pPr>
            <a:endParaRPr lang="en-US" dirty="0">
              <a:latin typeface="Futura Lt BT" pitchFamily="34" charset="0"/>
              <a:ea typeface="+mj-ea"/>
              <a:cs typeface="+mj-cs"/>
            </a:endParaRPr>
          </a:p>
          <a:p>
            <a:pPr marL="1257300" lvl="2" indent="-342900" algn="ctr">
              <a:buFont typeface="Arial" pitchFamily="34" charset="0"/>
              <a:buChar char="•"/>
              <a:defRPr/>
            </a:pPr>
            <a:endParaRPr lang="en-US" dirty="0">
              <a:latin typeface="Futura Lt BT" pitchFamily="34" charset="0"/>
              <a:ea typeface="+mj-ea"/>
              <a:cs typeface="+mj-cs"/>
            </a:endParaRPr>
          </a:p>
        </p:txBody>
      </p:sp>
      <p:sp>
        <p:nvSpPr>
          <p:cNvPr id="2" name="Rectangle 15">
            <a:extLst>
              <a:ext uri="{FF2B5EF4-FFF2-40B4-BE49-F238E27FC236}">
                <a16:creationId xmlns:a16="http://schemas.microsoft.com/office/drawing/2014/main" id="{08636128-7DBF-4E66-9E7F-854F35744110}"/>
              </a:ext>
            </a:extLst>
          </p:cNvPr>
          <p:cNvSpPr>
            <a:spLocks noChangeArrowheads="1"/>
          </p:cNvSpPr>
          <p:nvPr/>
        </p:nvSpPr>
        <p:spPr bwMode="auto">
          <a:xfrm>
            <a:off x="1" y="2584451"/>
            <a:ext cx="9143999" cy="413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numCol="3"/>
          <a:lstStyle/>
          <a:p>
            <a:pPr marL="800100" lvl="2" indent="-342900">
              <a:buClr>
                <a:schemeClr val="tx1"/>
              </a:buClr>
              <a:buFont typeface="Arial" pitchFamily="34" charset="0"/>
              <a:buChar char="•"/>
              <a:defRPr/>
            </a:pPr>
            <a:r>
              <a:rPr lang="en-US" sz="2000" dirty="0">
                <a:latin typeface="Futura Lt BT" pitchFamily="34" charset="0"/>
                <a:ea typeface="+mj-ea"/>
                <a:cs typeface="+mj-cs"/>
              </a:rPr>
              <a:t>Acquire/elevate/ </a:t>
            </a:r>
            <a:r>
              <a:rPr lang="en-US" sz="2000" dirty="0" err="1">
                <a:latin typeface="Futura Lt BT" pitchFamily="34" charset="0"/>
                <a:ea typeface="+mj-ea"/>
                <a:cs typeface="+mj-cs"/>
              </a:rPr>
              <a:t>floodproof</a:t>
            </a:r>
            <a:r>
              <a:rPr lang="en-US" sz="2000" dirty="0">
                <a:latin typeface="Futura Lt BT" pitchFamily="34" charset="0"/>
                <a:ea typeface="+mj-ea"/>
                <a:cs typeface="+mj-cs"/>
              </a:rPr>
              <a:t>/  relocate structures</a:t>
            </a:r>
          </a:p>
          <a:p>
            <a:pPr marL="800100" lvl="2" indent="-342900">
              <a:buClr>
                <a:schemeClr val="tx1"/>
              </a:buClr>
              <a:buFont typeface="Arial" pitchFamily="34" charset="0"/>
              <a:buChar char="•"/>
              <a:defRPr/>
            </a:pPr>
            <a:endParaRPr lang="en-US" sz="2000" dirty="0">
              <a:latin typeface="Futura Lt BT" pitchFamily="34" charset="0"/>
              <a:ea typeface="+mj-ea"/>
              <a:cs typeface="+mj-cs"/>
            </a:endParaRPr>
          </a:p>
          <a:p>
            <a:pPr marL="800100" lvl="2" indent="-342900">
              <a:buClr>
                <a:schemeClr val="tx1"/>
              </a:buClr>
              <a:buFont typeface="Arial" pitchFamily="34" charset="0"/>
              <a:buChar char="•"/>
              <a:defRPr/>
            </a:pPr>
            <a:r>
              <a:rPr lang="en-US" sz="2000" dirty="0">
                <a:latin typeface="Futura Lt BT" pitchFamily="34" charset="0"/>
                <a:ea typeface="+mj-ea"/>
                <a:cs typeface="+mj-cs"/>
              </a:rPr>
              <a:t>Road raising/relocation</a:t>
            </a:r>
          </a:p>
          <a:p>
            <a:pPr marL="800100" lvl="2" indent="-342900">
              <a:buClr>
                <a:schemeClr val="tx1"/>
              </a:buClr>
              <a:buFont typeface="Arial" pitchFamily="34" charset="0"/>
              <a:buChar char="•"/>
              <a:defRPr/>
            </a:pPr>
            <a:endParaRPr lang="en-US" sz="2000" dirty="0">
              <a:latin typeface="Futura Lt BT" pitchFamily="34" charset="0"/>
              <a:ea typeface="+mj-ea"/>
              <a:cs typeface="+mj-cs"/>
            </a:endParaRPr>
          </a:p>
          <a:p>
            <a:pPr marL="800100" lvl="2" indent="-342900">
              <a:buClr>
                <a:schemeClr val="tx1"/>
              </a:buClr>
              <a:buFont typeface="Arial" pitchFamily="34" charset="0"/>
              <a:buChar char="•"/>
              <a:defRPr/>
            </a:pPr>
            <a:r>
              <a:rPr lang="en-US" sz="2000" dirty="0">
                <a:latin typeface="Futura Lt BT" pitchFamily="34" charset="0"/>
                <a:ea typeface="+mj-ea"/>
                <a:cs typeface="+mj-cs"/>
              </a:rPr>
              <a:t>Culvert upgrades</a:t>
            </a:r>
          </a:p>
          <a:p>
            <a:pPr marL="800100" lvl="2" indent="-342900">
              <a:buClr>
                <a:schemeClr val="tx1"/>
              </a:buClr>
              <a:buFont typeface="Arial" pitchFamily="34" charset="0"/>
              <a:buChar char="•"/>
              <a:defRPr/>
            </a:pPr>
            <a:endParaRPr lang="en-US" sz="2000" dirty="0">
              <a:latin typeface="Futura Lt BT" pitchFamily="34" charset="0"/>
              <a:ea typeface="+mj-ea"/>
              <a:cs typeface="+mj-cs"/>
            </a:endParaRPr>
          </a:p>
          <a:p>
            <a:pPr marL="800100" lvl="2" indent="-342900">
              <a:buClr>
                <a:schemeClr val="tx1"/>
              </a:buClr>
              <a:buFont typeface="Arial" pitchFamily="34" charset="0"/>
              <a:buChar char="•"/>
              <a:defRPr/>
            </a:pPr>
            <a:r>
              <a:rPr lang="en-US" sz="2000" dirty="0">
                <a:latin typeface="Futura Lt BT" pitchFamily="34" charset="0"/>
                <a:ea typeface="+mj-ea"/>
                <a:cs typeface="+mj-cs"/>
              </a:rPr>
              <a:t>Bridge retrofits</a:t>
            </a:r>
          </a:p>
          <a:p>
            <a:pPr marL="800100" lvl="2" indent="-342900">
              <a:buClr>
                <a:schemeClr val="tx1"/>
              </a:buClr>
              <a:buFont typeface="Arial" pitchFamily="34" charset="0"/>
              <a:buChar char="•"/>
              <a:defRPr/>
            </a:pPr>
            <a:endParaRPr lang="en-US" sz="2000" dirty="0">
              <a:latin typeface="Futura Lt BT" pitchFamily="34" charset="0"/>
              <a:ea typeface="+mj-ea"/>
              <a:cs typeface="+mj-cs"/>
            </a:endParaRPr>
          </a:p>
          <a:p>
            <a:pPr marL="800100" lvl="2" indent="-342900">
              <a:buClr>
                <a:schemeClr val="tx1"/>
              </a:buClr>
              <a:buFont typeface="Arial" pitchFamily="34" charset="0"/>
              <a:buChar char="•"/>
              <a:defRPr/>
            </a:pPr>
            <a:r>
              <a:rPr lang="en-US" sz="2000" dirty="0">
                <a:latin typeface="Futura Lt BT" pitchFamily="34" charset="0"/>
                <a:ea typeface="+mj-ea"/>
                <a:cs typeface="+mj-cs"/>
              </a:rPr>
              <a:t>Wind retrofits</a:t>
            </a:r>
          </a:p>
          <a:p>
            <a:pPr lvl="2" indent="-342900">
              <a:buClr>
                <a:schemeClr val="tx1"/>
              </a:buClr>
              <a:buFont typeface="Arial" pitchFamily="34" charset="0"/>
              <a:buChar char="•"/>
              <a:defRPr/>
            </a:pPr>
            <a:endParaRPr lang="en-US" sz="2000" dirty="0">
              <a:latin typeface="Futura Lt BT" pitchFamily="34" charset="0"/>
              <a:ea typeface="+mj-ea"/>
              <a:cs typeface="+mj-cs"/>
            </a:endParaRPr>
          </a:p>
          <a:p>
            <a:pPr marL="685800" lvl="2" indent="-342900">
              <a:buClr>
                <a:schemeClr val="tx1"/>
              </a:buClr>
              <a:buFont typeface="Arial" pitchFamily="34" charset="0"/>
              <a:buChar char="•"/>
              <a:defRPr/>
            </a:pPr>
            <a:r>
              <a:rPr lang="en-US" sz="2000" dirty="0">
                <a:latin typeface="Futura Lt BT" pitchFamily="34" charset="0"/>
                <a:ea typeface="+mj-ea"/>
                <a:cs typeface="+mj-cs"/>
              </a:rPr>
              <a:t>Utility system protective measures</a:t>
            </a:r>
          </a:p>
          <a:p>
            <a:pPr marL="685800" lvl="2" indent="-342900">
              <a:buClr>
                <a:schemeClr val="tx1"/>
              </a:buClr>
              <a:buFont typeface="Arial" pitchFamily="34" charset="0"/>
              <a:buChar char="•"/>
              <a:defRPr/>
            </a:pPr>
            <a:endParaRPr lang="en-US" sz="2000" dirty="0">
              <a:latin typeface="Futura Lt BT" pitchFamily="34" charset="0"/>
              <a:ea typeface="+mj-ea"/>
              <a:cs typeface="+mj-cs"/>
            </a:endParaRPr>
          </a:p>
          <a:p>
            <a:pPr marL="685800" lvl="2" indent="-342900">
              <a:buClr>
                <a:schemeClr val="tx1"/>
              </a:buClr>
              <a:buFont typeface="Arial" pitchFamily="34" charset="0"/>
              <a:buChar char="•"/>
              <a:defRPr/>
            </a:pPr>
            <a:r>
              <a:rPr lang="en-US" sz="2000" dirty="0">
                <a:latin typeface="Futura Lt BT" pitchFamily="34" charset="0"/>
                <a:ea typeface="+mj-ea"/>
                <a:cs typeface="+mj-cs"/>
              </a:rPr>
              <a:t>Minor localized flood reduction projects (</a:t>
            </a:r>
            <a:r>
              <a:rPr lang="en-US" sz="2000" dirty="0" err="1">
                <a:latin typeface="Futura Lt BT" pitchFamily="34" charset="0"/>
                <a:ea typeface="+mj-ea"/>
                <a:cs typeface="+mj-cs"/>
              </a:rPr>
              <a:t>inc.</a:t>
            </a:r>
            <a:r>
              <a:rPr lang="en-US" sz="2000" dirty="0">
                <a:latin typeface="Futura Lt BT" pitchFamily="34" charset="0"/>
                <a:ea typeface="+mj-ea"/>
                <a:cs typeface="+mj-cs"/>
              </a:rPr>
              <a:t> retention/ detention basins)</a:t>
            </a:r>
          </a:p>
          <a:p>
            <a:pPr marL="685800" lvl="2" indent="-342900">
              <a:buClr>
                <a:schemeClr val="tx1"/>
              </a:buClr>
              <a:buFont typeface="Arial" pitchFamily="34" charset="0"/>
              <a:buChar char="•"/>
              <a:defRPr/>
            </a:pPr>
            <a:endParaRPr lang="en-US" sz="2000" dirty="0">
              <a:latin typeface="Futura Lt BT" pitchFamily="34" charset="0"/>
              <a:ea typeface="+mj-ea"/>
              <a:cs typeface="+mj-cs"/>
            </a:endParaRPr>
          </a:p>
          <a:p>
            <a:pPr marL="685800" lvl="2" indent="-342900">
              <a:buClr>
                <a:schemeClr val="tx1"/>
              </a:buClr>
              <a:buFont typeface="Arial" pitchFamily="34" charset="0"/>
              <a:buChar char="•"/>
              <a:defRPr/>
            </a:pPr>
            <a:r>
              <a:rPr lang="en-US" sz="2000" dirty="0">
                <a:latin typeface="Futura Lt BT" pitchFamily="34" charset="0"/>
                <a:ea typeface="+mj-ea"/>
                <a:cs typeface="+mj-cs"/>
              </a:rPr>
              <a:t>Soil stabilization (geotextiles, rip rap, etc.)</a:t>
            </a:r>
          </a:p>
          <a:p>
            <a:pPr lvl="2" indent="-342900">
              <a:buClr>
                <a:schemeClr val="tx1"/>
              </a:buClr>
              <a:buFont typeface="Arial" pitchFamily="34" charset="0"/>
              <a:buChar char="•"/>
              <a:defRPr/>
            </a:pPr>
            <a:endParaRPr lang="en-US" sz="2000" dirty="0">
              <a:latin typeface="Futura Lt BT" pitchFamily="34" charset="0"/>
              <a:ea typeface="+mj-ea"/>
              <a:cs typeface="+mj-cs"/>
            </a:endParaRPr>
          </a:p>
          <a:p>
            <a:pPr lvl="2" indent="-342900">
              <a:buClr>
                <a:schemeClr val="tx1"/>
              </a:buClr>
              <a:buFont typeface="Arial" pitchFamily="34" charset="0"/>
              <a:buChar char="•"/>
              <a:defRPr/>
            </a:pPr>
            <a:endParaRPr lang="en-US" sz="2000" dirty="0">
              <a:latin typeface="Futura Lt BT" pitchFamily="34" charset="0"/>
              <a:ea typeface="+mj-ea"/>
              <a:cs typeface="+mj-cs"/>
            </a:endParaRPr>
          </a:p>
          <a:p>
            <a:pPr marL="571500" lvl="2" indent="-228600">
              <a:buClr>
                <a:schemeClr val="tx1"/>
              </a:buClr>
              <a:buFont typeface="Arial" pitchFamily="34" charset="0"/>
              <a:buChar char="•"/>
              <a:defRPr/>
            </a:pPr>
            <a:r>
              <a:rPr lang="en-US" sz="2000" dirty="0">
                <a:latin typeface="Futura Lt BT" pitchFamily="34" charset="0"/>
                <a:ea typeface="+mj-ea"/>
                <a:cs typeface="+mj-cs"/>
              </a:rPr>
              <a:t>Wildfire mitigation (defensible space, ignition-resistant construction, fuel reduction)</a:t>
            </a:r>
          </a:p>
          <a:p>
            <a:pPr marL="571500" lvl="2" indent="-228600">
              <a:buClr>
                <a:schemeClr val="tx1"/>
              </a:buClr>
              <a:buFont typeface="Arial" pitchFamily="34" charset="0"/>
              <a:buChar char="•"/>
              <a:defRPr/>
            </a:pPr>
            <a:endParaRPr lang="en-US" sz="2000" dirty="0">
              <a:latin typeface="Futura Lt BT" pitchFamily="34" charset="0"/>
              <a:ea typeface="+mj-ea"/>
              <a:cs typeface="+mj-cs"/>
            </a:endParaRPr>
          </a:p>
          <a:p>
            <a:pPr marL="571500" lvl="2" indent="-228600">
              <a:buClr>
                <a:schemeClr val="tx1"/>
              </a:buClr>
              <a:buFont typeface="Arial" pitchFamily="34" charset="0"/>
              <a:buChar char="•"/>
              <a:defRPr/>
            </a:pPr>
            <a:r>
              <a:rPr lang="en-US" sz="2000" dirty="0">
                <a:latin typeface="Futura Lt BT" pitchFamily="34" charset="0"/>
                <a:ea typeface="+mj-ea"/>
                <a:cs typeface="+mj-cs"/>
              </a:rPr>
              <a:t>Generators and similar types of projects for energy resiliency</a:t>
            </a:r>
          </a:p>
        </p:txBody>
      </p:sp>
      <p:sp>
        <p:nvSpPr>
          <p:cNvPr id="19460" name="Rectangle 17">
            <a:extLst>
              <a:ext uri="{FF2B5EF4-FFF2-40B4-BE49-F238E27FC236}">
                <a16:creationId xmlns:a16="http://schemas.microsoft.com/office/drawing/2014/main" id="{408CE488-AB15-4B95-8FD6-D2E7671D5FC2}"/>
              </a:ext>
            </a:extLst>
          </p:cNvPr>
          <p:cNvSpPr>
            <a:spLocks noChangeArrowheads="1"/>
          </p:cNvSpPr>
          <p:nvPr/>
        </p:nvSpPr>
        <p:spPr bwMode="auto">
          <a:xfrm>
            <a:off x="1554163" y="2205038"/>
            <a:ext cx="7010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spcBef>
                <a:spcPct val="60000"/>
              </a:spcBef>
              <a:buClr>
                <a:srgbClr val="779917"/>
              </a:buClr>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2pPr>
            <a:lvl3pPr marL="1143000" indent="-228600" eaLnBrk="0" hangingPunct="0">
              <a:spcBef>
                <a:spcPct val="20000"/>
              </a:spcBef>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3pPr>
            <a:lvl4pPr marL="1600200" indent="-228600" eaLnBrk="0" hangingPunct="0">
              <a:spcBef>
                <a:spcPct val="20000"/>
              </a:spcBef>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4pPr>
            <a:lvl5pPr marL="2057400" indent="-228600" eaLnBrk="0" hangingPunct="0">
              <a:spcBef>
                <a:spcPct val="20000"/>
              </a:spcBef>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5pPr>
            <a:lvl6pPr marL="2514600" indent="-228600" eaLnBrk="0" fontAlgn="base" hangingPunct="0">
              <a:spcBef>
                <a:spcPct val="20000"/>
              </a:spcBef>
              <a:spcAft>
                <a:spcPct val="0"/>
              </a:spcAft>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6pPr>
            <a:lvl7pPr marL="2971800" indent="-228600" eaLnBrk="0" fontAlgn="base" hangingPunct="0">
              <a:spcBef>
                <a:spcPct val="20000"/>
              </a:spcBef>
              <a:spcAft>
                <a:spcPct val="0"/>
              </a:spcAft>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7pPr>
            <a:lvl8pPr marL="3429000" indent="-228600" eaLnBrk="0" fontAlgn="base" hangingPunct="0">
              <a:spcBef>
                <a:spcPct val="20000"/>
              </a:spcBef>
              <a:spcAft>
                <a:spcPct val="0"/>
              </a:spcAft>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8pPr>
            <a:lvl9pPr marL="3886200" indent="-228600" eaLnBrk="0" fontAlgn="base" hangingPunct="0">
              <a:spcBef>
                <a:spcPct val="20000"/>
              </a:spcBef>
              <a:spcAft>
                <a:spcPct val="0"/>
              </a:spcAft>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9pPr>
          </a:lstStyle>
          <a:p>
            <a:pPr eaLnBrk="1" hangingPunct="1">
              <a:lnSpc>
                <a:spcPct val="85000"/>
              </a:lnSpc>
              <a:spcBef>
                <a:spcPct val="0"/>
              </a:spcBef>
              <a:buClrTx/>
              <a:buFontTx/>
              <a:buNone/>
            </a:pPr>
            <a:endParaRPr lang="en-US" altLang="en-US" sz="2000" i="1">
              <a:solidFill>
                <a:srgbClr val="FF9933"/>
              </a:solidFill>
            </a:endParaRPr>
          </a:p>
        </p:txBody>
      </p:sp>
      <p:sp>
        <p:nvSpPr>
          <p:cNvPr id="3" name="Rectangle 18">
            <a:extLst>
              <a:ext uri="{FF2B5EF4-FFF2-40B4-BE49-F238E27FC236}">
                <a16:creationId xmlns:a16="http://schemas.microsoft.com/office/drawing/2014/main" id="{207E943E-FB40-4098-A419-879D659F7995}"/>
              </a:ext>
            </a:extLst>
          </p:cNvPr>
          <p:cNvSpPr>
            <a:spLocks noChangeArrowheads="1"/>
          </p:cNvSpPr>
          <p:nvPr/>
        </p:nvSpPr>
        <p:spPr bwMode="auto">
          <a:xfrm>
            <a:off x="-1588" y="1257300"/>
            <a:ext cx="9144001"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marL="457200">
              <a:lnSpc>
                <a:spcPct val="85000"/>
              </a:lnSpc>
              <a:defRPr/>
            </a:pPr>
            <a:r>
              <a:rPr lang="en-US" b="1" dirty="0">
                <a:solidFill>
                  <a:schemeClr val="accent1"/>
                </a:solidFill>
                <a:latin typeface="Futura Lt BT" pitchFamily="34" charset="0"/>
                <a:ea typeface="+mj-ea"/>
                <a:cs typeface="+mj-cs"/>
              </a:rPr>
              <a:t>Once the plan is approved, City will be eligible to apply for grant funding for projects like these:</a:t>
            </a:r>
          </a:p>
        </p:txBody>
      </p:sp>
      <p:pic>
        <p:nvPicPr>
          <p:cNvPr id="10" name="Picture 15">
            <a:extLst>
              <a:ext uri="{FF2B5EF4-FFF2-40B4-BE49-F238E27FC236}">
                <a16:creationId xmlns:a16="http://schemas.microsoft.com/office/drawing/2014/main" id="{05C0BA6D-8CBB-4E97-AFEB-3F0B98317610}"/>
              </a:ext>
            </a:extLst>
          </p:cNvPr>
          <p:cNvPicPr>
            <a:picLocks noChangeArrowheads="1"/>
          </p:cNvPicPr>
          <p:nvPr/>
        </p:nvPicPr>
        <p:blipFill>
          <a:blip r:embed="rId3">
            <a:lum bright="36000"/>
            <a:extLst>
              <a:ext uri="{28A0092B-C50C-407E-A947-70E740481C1C}">
                <a14:useLocalDpi xmlns:a14="http://schemas.microsoft.com/office/drawing/2010/main"/>
              </a:ext>
            </a:extLst>
          </a:blip>
          <a:srcRect/>
          <a:stretch>
            <a:fillRect/>
          </a:stretch>
        </p:blipFill>
        <p:spPr bwMode="auto">
          <a:xfrm>
            <a:off x="0" y="0"/>
            <a:ext cx="9144000" cy="1209675"/>
          </a:xfrm>
          <a:prstGeom prst="rect">
            <a:avLst/>
          </a:prstGeom>
          <a:noFill/>
          <a:ln>
            <a:noFill/>
          </a:ln>
          <a:scene3d>
            <a:camera prst="orthographicFront"/>
            <a:lightRig rig="threePt" dir="t"/>
          </a:scene3d>
          <a:sp3d>
            <a:bevelT w="139700" prst="cross"/>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18">
            <a:extLst>
              <a:ext uri="{FF2B5EF4-FFF2-40B4-BE49-F238E27FC236}">
                <a16:creationId xmlns:a16="http://schemas.microsoft.com/office/drawing/2014/main" id="{60BF97C2-BF04-416E-B4BB-5AC8BF562DFA}"/>
              </a:ext>
            </a:extLst>
          </p:cNvPr>
          <p:cNvSpPr txBox="1">
            <a:spLocks noChangeArrowheads="1"/>
          </p:cNvSpPr>
          <p:nvPr/>
        </p:nvSpPr>
        <p:spPr bwMode="auto">
          <a:xfrm>
            <a:off x="0" y="393700"/>
            <a:ext cx="9144000" cy="46196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1">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algn="ctr" eaLnBrk="0" fontAlgn="base" hangingPunct="0">
              <a:spcBef>
                <a:spcPct val="0"/>
              </a:spcBef>
              <a:spcAft>
                <a:spcPct val="0"/>
              </a:spcAft>
              <a:defRPr sz="2400">
                <a:solidFill>
                  <a:schemeClr val="tx1"/>
                </a:solidFill>
                <a:latin typeface="Tahoma" pitchFamily="34" charset="0"/>
              </a:defRPr>
            </a:lvl6pPr>
            <a:lvl7pPr marL="2971800" indent="-228600" algn="ctr" eaLnBrk="0" fontAlgn="base" hangingPunct="0">
              <a:spcBef>
                <a:spcPct val="0"/>
              </a:spcBef>
              <a:spcAft>
                <a:spcPct val="0"/>
              </a:spcAft>
              <a:defRPr sz="2400">
                <a:solidFill>
                  <a:schemeClr val="tx1"/>
                </a:solidFill>
                <a:latin typeface="Tahoma" pitchFamily="34" charset="0"/>
              </a:defRPr>
            </a:lvl7pPr>
            <a:lvl8pPr marL="3429000" indent="-228600" algn="ctr" eaLnBrk="0" fontAlgn="base" hangingPunct="0">
              <a:spcBef>
                <a:spcPct val="0"/>
              </a:spcBef>
              <a:spcAft>
                <a:spcPct val="0"/>
              </a:spcAft>
              <a:defRPr sz="2400">
                <a:solidFill>
                  <a:schemeClr val="tx1"/>
                </a:solidFill>
                <a:latin typeface="Tahoma" pitchFamily="34" charset="0"/>
              </a:defRPr>
            </a:lvl8pPr>
            <a:lvl9pPr marL="3886200" indent="-228600" algn="ctr" eaLnBrk="0" fontAlgn="base" hangingPunct="0">
              <a:spcBef>
                <a:spcPct val="0"/>
              </a:spcBef>
              <a:spcAft>
                <a:spcPct val="0"/>
              </a:spcAft>
              <a:defRPr sz="2400">
                <a:solidFill>
                  <a:schemeClr val="tx1"/>
                </a:solidFill>
                <a:latin typeface="Tahoma" pitchFamily="34" charset="0"/>
              </a:defRPr>
            </a:lvl9pPr>
          </a:lstStyle>
          <a:p>
            <a:pPr algn="ctr" eaLnBrk="1" hangingPunct="1">
              <a:defRPr/>
            </a:pPr>
            <a:r>
              <a:rPr lang="en-US" b="1" dirty="0">
                <a:solidFill>
                  <a:schemeClr val="bg2"/>
                </a:solidFill>
                <a:effectLst>
                  <a:outerShdw blurRad="38100" dist="38100" dir="2700000" algn="tl">
                    <a:srgbClr val="000000">
                      <a:alpha val="43137"/>
                    </a:srgbClr>
                  </a:outerShdw>
                </a:effectLst>
                <a:cs typeface="+mn-cs"/>
              </a:rPr>
              <a:t>Mitigation Planning and Plan Updates</a:t>
            </a:r>
          </a:p>
        </p:txBody>
      </p:sp>
      <p:sp>
        <p:nvSpPr>
          <p:cNvPr id="13" name="Rectangle 17">
            <a:extLst>
              <a:ext uri="{FF2B5EF4-FFF2-40B4-BE49-F238E27FC236}">
                <a16:creationId xmlns:a16="http://schemas.microsoft.com/office/drawing/2014/main" id="{1B76CEEC-D8F9-4BDB-A376-D4FF6F9C9372}"/>
              </a:ext>
            </a:extLst>
          </p:cNvPr>
          <p:cNvSpPr>
            <a:spLocks noChangeArrowheads="1"/>
          </p:cNvSpPr>
          <p:nvPr/>
        </p:nvSpPr>
        <p:spPr bwMode="auto">
          <a:xfrm>
            <a:off x="0" y="1177203"/>
            <a:ext cx="9144000" cy="200025"/>
          </a:xfrm>
          <a:prstGeom prst="rect">
            <a:avLst/>
          </a:prstGeom>
          <a:solidFill>
            <a:srgbClr val="306E62"/>
          </a:solidFill>
          <a:ln>
            <a:noFill/>
          </a:ln>
          <a:effectLst/>
          <a:scene3d>
            <a:camera prst="orthographicFront"/>
            <a:lightRig rig="threePt" dir="t"/>
          </a:scene3d>
          <a:sp3d>
            <a:bevelT/>
          </a:sp3d>
        </p:spPr>
        <p:txBody>
          <a:bodyPr wrap="none" anchor="ctr"/>
          <a:lstStyle/>
          <a:p>
            <a:pPr algn="ctr">
              <a:defRPr/>
            </a:pPr>
            <a:endParaRPr lang="en-US">
              <a:cs typeface="+mn-cs"/>
            </a:endParaRPr>
          </a:p>
        </p:txBody>
      </p:sp>
      <p:pic>
        <p:nvPicPr>
          <p:cNvPr id="11" name="Picture 7">
            <a:extLst>
              <a:ext uri="{FF2B5EF4-FFF2-40B4-BE49-F238E27FC236}">
                <a16:creationId xmlns:a16="http://schemas.microsoft.com/office/drawing/2014/main" id="{30F23588-33FB-459F-BC8B-8AE8B70C08F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bwMode="auto">
          <a:xfrm>
            <a:off x="240700" y="77788"/>
            <a:ext cx="1090225" cy="11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0D76F9B4-3354-4173-BD80-1CF26A704814}"/>
              </a:ext>
            </a:extLst>
          </p:cNvPr>
          <p:cNvSpPr>
            <a:spLocks noGrp="1"/>
          </p:cNvSpPr>
          <p:nvPr>
            <p:ph type="sldNum" sz="quarter" idx="12"/>
          </p:nvPr>
        </p:nvSpPr>
        <p:spPr/>
        <p:txBody>
          <a:bodyPr/>
          <a:lstStyle/>
          <a:p>
            <a:fld id="{011BB5EE-FCD7-40AD-8BE4-31925D306A98}" type="slidenum">
              <a:rPr lang="en-US" altLang="en-US" smtClean="0"/>
              <a:pPr/>
              <a:t>19</a:t>
            </a:fld>
            <a:endParaRPr lang="en-US" altLang="en-US"/>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a:extLst>
              <a:ext uri="{FF2B5EF4-FFF2-40B4-BE49-F238E27FC236}">
                <a16:creationId xmlns:a16="http://schemas.microsoft.com/office/drawing/2014/main" id="{CFEE5699-B326-4876-9545-CAA077224963}"/>
              </a:ext>
            </a:extLst>
          </p:cNvPr>
          <p:cNvSpPr>
            <a:spLocks noChangeArrowheads="1"/>
          </p:cNvSpPr>
          <p:nvPr/>
        </p:nvSpPr>
        <p:spPr bwMode="auto">
          <a:xfrm>
            <a:off x="1600200" y="533400"/>
            <a:ext cx="7010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spcBef>
                <a:spcPct val="60000"/>
              </a:spcBef>
              <a:buClr>
                <a:srgbClr val="779917"/>
              </a:buClr>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2pPr>
            <a:lvl3pPr marL="1143000" indent="-228600" eaLnBrk="0" hangingPunct="0">
              <a:spcBef>
                <a:spcPct val="20000"/>
              </a:spcBef>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3pPr>
            <a:lvl4pPr marL="1600200" indent="-228600" eaLnBrk="0" hangingPunct="0">
              <a:spcBef>
                <a:spcPct val="20000"/>
              </a:spcBef>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4pPr>
            <a:lvl5pPr marL="2057400" indent="-228600" eaLnBrk="0" hangingPunct="0">
              <a:spcBef>
                <a:spcPct val="20000"/>
              </a:spcBef>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5pPr>
            <a:lvl6pPr marL="2514600" indent="-228600" eaLnBrk="0" fontAlgn="base" hangingPunct="0">
              <a:spcBef>
                <a:spcPct val="20000"/>
              </a:spcBef>
              <a:spcAft>
                <a:spcPct val="0"/>
              </a:spcAft>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6pPr>
            <a:lvl7pPr marL="2971800" indent="-228600" eaLnBrk="0" fontAlgn="base" hangingPunct="0">
              <a:spcBef>
                <a:spcPct val="20000"/>
              </a:spcBef>
              <a:spcAft>
                <a:spcPct val="0"/>
              </a:spcAft>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7pPr>
            <a:lvl8pPr marL="3429000" indent="-228600" eaLnBrk="0" fontAlgn="base" hangingPunct="0">
              <a:spcBef>
                <a:spcPct val="20000"/>
              </a:spcBef>
              <a:spcAft>
                <a:spcPct val="0"/>
              </a:spcAft>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8pPr>
            <a:lvl9pPr marL="3886200" indent="-228600" eaLnBrk="0" fontAlgn="base" hangingPunct="0">
              <a:spcBef>
                <a:spcPct val="20000"/>
              </a:spcBef>
              <a:spcAft>
                <a:spcPct val="0"/>
              </a:spcAft>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9pPr>
          </a:lstStyle>
          <a:p>
            <a:pPr eaLnBrk="1" hangingPunct="1">
              <a:lnSpc>
                <a:spcPct val="85000"/>
              </a:lnSpc>
              <a:spcBef>
                <a:spcPct val="0"/>
              </a:spcBef>
              <a:buClrTx/>
              <a:buFontTx/>
              <a:buNone/>
            </a:pPr>
            <a:endParaRPr lang="en-US" altLang="en-US" sz="3500">
              <a:solidFill>
                <a:srgbClr val="FF9933"/>
              </a:solidFill>
            </a:endParaRPr>
          </a:p>
        </p:txBody>
      </p:sp>
      <p:graphicFrame>
        <p:nvGraphicFramePr>
          <p:cNvPr id="4" name="Diagram 3">
            <a:extLst>
              <a:ext uri="{FF2B5EF4-FFF2-40B4-BE49-F238E27FC236}">
                <a16:creationId xmlns:a16="http://schemas.microsoft.com/office/drawing/2014/main" id="{A46DE9C0-ED24-496B-80C8-AB15B84C42D2}"/>
              </a:ext>
            </a:extLst>
          </p:cNvPr>
          <p:cNvGraphicFramePr/>
          <p:nvPr>
            <p:extLst>
              <p:ext uri="{D42A27DB-BD31-4B8C-83A1-F6EECF244321}">
                <p14:modId xmlns:p14="http://schemas.microsoft.com/office/powerpoint/2010/main" val="2288393137"/>
              </p:ext>
            </p:extLst>
          </p:nvPr>
        </p:nvGraphicFramePr>
        <p:xfrm>
          <a:off x="304800" y="1926181"/>
          <a:ext cx="8444089" cy="46953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Picture 15">
            <a:extLst>
              <a:ext uri="{FF2B5EF4-FFF2-40B4-BE49-F238E27FC236}">
                <a16:creationId xmlns:a16="http://schemas.microsoft.com/office/drawing/2014/main" id="{128896CA-8850-4F55-A9EE-8A7BDFCC73F3}"/>
              </a:ext>
            </a:extLst>
          </p:cNvPr>
          <p:cNvPicPr>
            <a:picLocks noChangeArrowheads="1"/>
          </p:cNvPicPr>
          <p:nvPr/>
        </p:nvPicPr>
        <p:blipFill>
          <a:blip r:embed="rId8">
            <a:lum bright="36000"/>
            <a:extLst>
              <a:ext uri="{28A0092B-C50C-407E-A947-70E740481C1C}">
                <a14:useLocalDpi xmlns:a14="http://schemas.microsoft.com/office/drawing/2010/main"/>
              </a:ext>
            </a:extLst>
          </a:blip>
          <a:srcRect/>
          <a:stretch>
            <a:fillRect/>
          </a:stretch>
        </p:blipFill>
        <p:spPr bwMode="auto">
          <a:xfrm>
            <a:off x="0" y="0"/>
            <a:ext cx="9144000" cy="1209675"/>
          </a:xfrm>
          <a:prstGeom prst="rect">
            <a:avLst/>
          </a:prstGeom>
          <a:noFill/>
          <a:ln>
            <a:noFill/>
          </a:ln>
          <a:scene3d>
            <a:camera prst="orthographicFront"/>
            <a:lightRig rig="threePt" dir="t"/>
          </a:scene3d>
          <a:sp3d>
            <a:bevelT w="139700" prst="cross"/>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18">
            <a:extLst>
              <a:ext uri="{FF2B5EF4-FFF2-40B4-BE49-F238E27FC236}">
                <a16:creationId xmlns:a16="http://schemas.microsoft.com/office/drawing/2014/main" id="{EF7FCD3F-4779-4C83-A1CD-F59D72C0562E}"/>
              </a:ext>
            </a:extLst>
          </p:cNvPr>
          <p:cNvSpPr txBox="1">
            <a:spLocks noChangeArrowheads="1"/>
          </p:cNvSpPr>
          <p:nvPr/>
        </p:nvSpPr>
        <p:spPr bwMode="auto">
          <a:xfrm>
            <a:off x="0" y="393700"/>
            <a:ext cx="9144000" cy="46196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1">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algn="ctr" eaLnBrk="0" fontAlgn="base" hangingPunct="0">
              <a:spcBef>
                <a:spcPct val="0"/>
              </a:spcBef>
              <a:spcAft>
                <a:spcPct val="0"/>
              </a:spcAft>
              <a:defRPr sz="2400">
                <a:solidFill>
                  <a:schemeClr val="tx1"/>
                </a:solidFill>
                <a:latin typeface="Tahoma" pitchFamily="34" charset="0"/>
              </a:defRPr>
            </a:lvl6pPr>
            <a:lvl7pPr marL="2971800" indent="-228600" algn="ctr" eaLnBrk="0" fontAlgn="base" hangingPunct="0">
              <a:spcBef>
                <a:spcPct val="0"/>
              </a:spcBef>
              <a:spcAft>
                <a:spcPct val="0"/>
              </a:spcAft>
              <a:defRPr sz="2400">
                <a:solidFill>
                  <a:schemeClr val="tx1"/>
                </a:solidFill>
                <a:latin typeface="Tahoma" pitchFamily="34" charset="0"/>
              </a:defRPr>
            </a:lvl7pPr>
            <a:lvl8pPr marL="3429000" indent="-228600" algn="ctr" eaLnBrk="0" fontAlgn="base" hangingPunct="0">
              <a:spcBef>
                <a:spcPct val="0"/>
              </a:spcBef>
              <a:spcAft>
                <a:spcPct val="0"/>
              </a:spcAft>
              <a:defRPr sz="2400">
                <a:solidFill>
                  <a:schemeClr val="tx1"/>
                </a:solidFill>
                <a:latin typeface="Tahoma" pitchFamily="34" charset="0"/>
              </a:defRPr>
            </a:lvl8pPr>
            <a:lvl9pPr marL="3886200" indent="-228600" algn="ctr" eaLnBrk="0" fontAlgn="base" hangingPunct="0">
              <a:spcBef>
                <a:spcPct val="0"/>
              </a:spcBef>
              <a:spcAft>
                <a:spcPct val="0"/>
              </a:spcAft>
              <a:defRPr sz="2400">
                <a:solidFill>
                  <a:schemeClr val="tx1"/>
                </a:solidFill>
                <a:latin typeface="Tahoma" pitchFamily="34" charset="0"/>
              </a:defRPr>
            </a:lvl9pPr>
          </a:lstStyle>
          <a:p>
            <a:pPr algn="ctr" eaLnBrk="1" hangingPunct="1">
              <a:defRPr/>
            </a:pPr>
            <a:r>
              <a:rPr lang="en-US" b="1" dirty="0">
                <a:solidFill>
                  <a:schemeClr val="bg2"/>
                </a:solidFill>
                <a:effectLst>
                  <a:outerShdw blurRad="38100" dist="38100" dir="2700000" algn="tl">
                    <a:srgbClr val="000000">
                      <a:alpha val="43137"/>
                    </a:srgbClr>
                  </a:outerShdw>
                </a:effectLst>
                <a:cs typeface="+mn-cs"/>
              </a:rPr>
              <a:t>Public Stakeholder Meeting No. 1 Agenda</a:t>
            </a:r>
          </a:p>
        </p:txBody>
      </p:sp>
      <p:pic>
        <p:nvPicPr>
          <p:cNvPr id="3078" name="Picture 7">
            <a:extLst>
              <a:ext uri="{FF2B5EF4-FFF2-40B4-BE49-F238E27FC236}">
                <a16:creationId xmlns:a16="http://schemas.microsoft.com/office/drawing/2014/main" id="{987E9B94-A309-47ED-9835-5814EC271230}"/>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bwMode="auto">
          <a:xfrm>
            <a:off x="240700" y="77788"/>
            <a:ext cx="1090225" cy="11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7">
            <a:extLst>
              <a:ext uri="{FF2B5EF4-FFF2-40B4-BE49-F238E27FC236}">
                <a16:creationId xmlns:a16="http://schemas.microsoft.com/office/drawing/2014/main" id="{41F43CBD-66A9-4DE6-BB3E-3B967D26DE9B}"/>
              </a:ext>
            </a:extLst>
          </p:cNvPr>
          <p:cNvSpPr>
            <a:spLocks noChangeArrowheads="1"/>
          </p:cNvSpPr>
          <p:nvPr/>
        </p:nvSpPr>
        <p:spPr bwMode="auto">
          <a:xfrm>
            <a:off x="0" y="1177203"/>
            <a:ext cx="9144000" cy="200025"/>
          </a:xfrm>
          <a:prstGeom prst="rect">
            <a:avLst/>
          </a:prstGeom>
          <a:solidFill>
            <a:srgbClr val="306E62"/>
          </a:solidFill>
          <a:ln>
            <a:noFill/>
          </a:ln>
          <a:effectLst/>
          <a:scene3d>
            <a:camera prst="orthographicFront"/>
            <a:lightRig rig="threePt" dir="t"/>
          </a:scene3d>
          <a:sp3d>
            <a:bevelT/>
          </a:sp3d>
        </p:spPr>
        <p:txBody>
          <a:bodyPr wrap="none" anchor="ctr"/>
          <a:lstStyle/>
          <a:p>
            <a:pPr algn="ctr">
              <a:defRPr/>
            </a:pPr>
            <a:endParaRPr lang="en-US">
              <a:cs typeface="+mn-cs"/>
            </a:endParaRPr>
          </a:p>
        </p:txBody>
      </p:sp>
      <p:sp>
        <p:nvSpPr>
          <p:cNvPr id="2" name="Slide Number Placeholder 1">
            <a:extLst>
              <a:ext uri="{FF2B5EF4-FFF2-40B4-BE49-F238E27FC236}">
                <a16:creationId xmlns:a16="http://schemas.microsoft.com/office/drawing/2014/main" id="{AF9D1C3D-CA0F-4CBB-8CE1-A8B9A80F8D69}"/>
              </a:ext>
            </a:extLst>
          </p:cNvPr>
          <p:cNvSpPr>
            <a:spLocks noGrp="1"/>
          </p:cNvSpPr>
          <p:nvPr>
            <p:ph type="sldNum" sz="quarter" idx="12"/>
          </p:nvPr>
        </p:nvSpPr>
        <p:spPr/>
        <p:txBody>
          <a:bodyPr/>
          <a:lstStyle/>
          <a:p>
            <a:fld id="{8B37340B-A2D0-4D5A-B79F-1B32632CCBD5}" type="slidenum">
              <a:rPr lang="en-US" altLang="en-US" smtClean="0"/>
              <a:pPr/>
              <a:t>2</a:t>
            </a:fld>
            <a:endParaRPr lang="en-US" altLang="en-US"/>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CC876CA-29E9-4FFE-826E-3DF9B64B5E8E}"/>
              </a:ext>
            </a:extLst>
          </p:cNvPr>
          <p:cNvSpPr txBox="1"/>
          <p:nvPr/>
        </p:nvSpPr>
        <p:spPr>
          <a:xfrm>
            <a:off x="0" y="1447800"/>
            <a:ext cx="9144000" cy="5262563"/>
          </a:xfrm>
          <a:prstGeom prst="rect">
            <a:avLst/>
          </a:prstGeom>
          <a:noFill/>
          <a:ln w="19050" cmpd="dbl">
            <a:noFill/>
          </a:ln>
        </p:spPr>
        <p:txBody>
          <a:bodyPr rIns="548640">
            <a:spAutoFit/>
          </a:bodyPr>
          <a:lstStyle/>
          <a:p>
            <a:pPr marL="342900" indent="-342900" algn="ctr">
              <a:buFont typeface="Arial" pitchFamily="34" charset="0"/>
              <a:buChar char="•"/>
              <a:defRPr/>
            </a:pPr>
            <a:endParaRPr lang="en-US" dirty="0">
              <a:solidFill>
                <a:schemeClr val="bg1">
                  <a:lumMod val="75000"/>
                </a:schemeClr>
              </a:solidFill>
              <a:latin typeface="Futura Lt BT" pitchFamily="34" charset="0"/>
              <a:ea typeface="+mj-ea"/>
              <a:cs typeface="+mj-cs"/>
            </a:endParaRPr>
          </a:p>
          <a:p>
            <a:pPr lvl="1" algn="ctr">
              <a:defRPr/>
            </a:pPr>
            <a:r>
              <a:rPr lang="en-US" dirty="0">
                <a:solidFill>
                  <a:srgbClr val="C00000"/>
                </a:solidFill>
                <a:latin typeface="Futura Lt BT" pitchFamily="34" charset="0"/>
                <a:ea typeface="+mj-ea"/>
                <a:cs typeface="+mj-cs"/>
              </a:rPr>
              <a:t> </a:t>
            </a:r>
            <a:endParaRPr lang="en-US" dirty="0">
              <a:solidFill>
                <a:schemeClr val="bg1">
                  <a:lumMod val="75000"/>
                </a:schemeClr>
              </a:solidFill>
              <a:latin typeface="Futura Lt BT" pitchFamily="34" charset="0"/>
              <a:ea typeface="+mj-ea"/>
              <a:cs typeface="+mj-cs"/>
            </a:endParaRPr>
          </a:p>
          <a:p>
            <a:pPr lvl="1" algn="ctr">
              <a:defRPr/>
            </a:pPr>
            <a:endParaRPr lang="en-US" dirty="0">
              <a:solidFill>
                <a:schemeClr val="bg1">
                  <a:lumMod val="75000"/>
                </a:schemeClr>
              </a:solidFill>
              <a:latin typeface="Futura Lt BT" pitchFamily="34" charset="0"/>
              <a:ea typeface="+mj-ea"/>
              <a:cs typeface="+mj-cs"/>
            </a:endParaRPr>
          </a:p>
          <a:p>
            <a:pPr lvl="1" algn="ctr">
              <a:defRPr/>
            </a:pPr>
            <a:endParaRPr lang="en-US" dirty="0">
              <a:solidFill>
                <a:schemeClr val="bg1">
                  <a:lumMod val="75000"/>
                </a:schemeClr>
              </a:solidFill>
              <a:latin typeface="Futura Lt BT" pitchFamily="34" charset="0"/>
              <a:ea typeface="+mj-ea"/>
              <a:cs typeface="+mj-cs"/>
            </a:endParaRPr>
          </a:p>
          <a:p>
            <a:pPr lvl="1" algn="ctr">
              <a:defRPr/>
            </a:pPr>
            <a:endParaRPr lang="en-US" dirty="0">
              <a:solidFill>
                <a:schemeClr val="bg1">
                  <a:lumMod val="75000"/>
                </a:schemeClr>
              </a:solidFill>
              <a:latin typeface="Futura Lt BT" pitchFamily="34" charset="0"/>
              <a:ea typeface="+mj-ea"/>
              <a:cs typeface="+mj-cs"/>
            </a:endParaRPr>
          </a:p>
          <a:p>
            <a:pPr lvl="1" algn="ctr">
              <a:defRPr/>
            </a:pPr>
            <a:endParaRPr lang="en-US" dirty="0">
              <a:solidFill>
                <a:schemeClr val="bg1">
                  <a:lumMod val="75000"/>
                </a:schemeClr>
              </a:solidFill>
              <a:latin typeface="Futura Lt BT" pitchFamily="34" charset="0"/>
              <a:ea typeface="+mj-ea"/>
              <a:cs typeface="+mj-cs"/>
            </a:endParaRPr>
          </a:p>
          <a:p>
            <a:pPr lvl="1" algn="ctr">
              <a:defRPr/>
            </a:pPr>
            <a:endParaRPr lang="en-US" dirty="0">
              <a:solidFill>
                <a:schemeClr val="bg1">
                  <a:lumMod val="75000"/>
                </a:schemeClr>
              </a:solidFill>
              <a:latin typeface="Futura Lt BT" pitchFamily="34" charset="0"/>
              <a:ea typeface="+mj-ea"/>
              <a:cs typeface="+mj-cs"/>
            </a:endParaRPr>
          </a:p>
          <a:p>
            <a:pPr lvl="1" algn="ctr">
              <a:defRPr/>
            </a:pPr>
            <a:endParaRPr lang="en-US" dirty="0">
              <a:solidFill>
                <a:schemeClr val="bg1">
                  <a:lumMod val="75000"/>
                </a:schemeClr>
              </a:solidFill>
              <a:latin typeface="Futura Lt BT" pitchFamily="34" charset="0"/>
              <a:ea typeface="+mj-ea"/>
              <a:cs typeface="+mj-cs"/>
            </a:endParaRPr>
          </a:p>
          <a:p>
            <a:pPr marL="1257300" lvl="2" indent="-342900" algn="ctr">
              <a:buFont typeface="Arial" pitchFamily="34" charset="0"/>
              <a:buChar char="•"/>
              <a:defRPr/>
            </a:pPr>
            <a:endParaRPr lang="en-US" dirty="0">
              <a:solidFill>
                <a:schemeClr val="bg1">
                  <a:lumMod val="75000"/>
                </a:schemeClr>
              </a:solidFill>
              <a:latin typeface="Futura Lt BT" pitchFamily="34" charset="0"/>
              <a:ea typeface="+mj-ea"/>
              <a:cs typeface="+mj-cs"/>
            </a:endParaRPr>
          </a:p>
          <a:p>
            <a:pPr lvl="3" algn="ctr">
              <a:defRPr/>
            </a:pPr>
            <a:r>
              <a:rPr lang="en-US" dirty="0">
                <a:solidFill>
                  <a:schemeClr val="bg1">
                    <a:lumMod val="75000"/>
                  </a:schemeClr>
                </a:solidFill>
                <a:latin typeface="Futura Lt BT" pitchFamily="34" charset="0"/>
                <a:ea typeface="+mj-ea"/>
                <a:cs typeface="+mj-cs"/>
              </a:rPr>
              <a:t> 	</a:t>
            </a:r>
          </a:p>
          <a:p>
            <a:pPr marL="1257300" lvl="2" indent="-342900" algn="ctr">
              <a:buFont typeface="Arial" pitchFamily="34" charset="0"/>
              <a:buChar char="•"/>
              <a:defRPr/>
            </a:pPr>
            <a:endParaRPr lang="en-US" dirty="0">
              <a:solidFill>
                <a:schemeClr val="bg1">
                  <a:lumMod val="75000"/>
                </a:schemeClr>
              </a:solidFill>
              <a:latin typeface="Futura Lt BT" pitchFamily="34" charset="0"/>
              <a:ea typeface="+mj-ea"/>
              <a:cs typeface="+mj-cs"/>
            </a:endParaRPr>
          </a:p>
          <a:p>
            <a:pPr marL="1257300" lvl="2" indent="-342900" algn="ctr">
              <a:buFont typeface="Arial" pitchFamily="34" charset="0"/>
              <a:buChar char="•"/>
              <a:defRPr/>
            </a:pPr>
            <a:endParaRPr lang="en-US" dirty="0">
              <a:solidFill>
                <a:schemeClr val="bg1">
                  <a:lumMod val="75000"/>
                </a:schemeClr>
              </a:solidFill>
              <a:latin typeface="Futura Lt BT" pitchFamily="34" charset="0"/>
              <a:ea typeface="+mj-ea"/>
              <a:cs typeface="+mj-cs"/>
            </a:endParaRPr>
          </a:p>
          <a:p>
            <a:pPr marL="1257300" lvl="2" indent="-342900" algn="ctr">
              <a:buFont typeface="Arial" pitchFamily="34" charset="0"/>
              <a:buChar char="•"/>
              <a:defRPr/>
            </a:pPr>
            <a:endParaRPr lang="en-US" dirty="0">
              <a:solidFill>
                <a:schemeClr val="bg1">
                  <a:lumMod val="75000"/>
                </a:schemeClr>
              </a:solidFill>
              <a:latin typeface="Futura Lt BT" pitchFamily="34" charset="0"/>
              <a:ea typeface="+mj-ea"/>
              <a:cs typeface="+mj-cs"/>
            </a:endParaRPr>
          </a:p>
          <a:p>
            <a:pPr marL="1257300" lvl="2" indent="-342900" algn="ctr">
              <a:buFont typeface="Arial" pitchFamily="34" charset="0"/>
              <a:buChar char="•"/>
              <a:defRPr/>
            </a:pPr>
            <a:endParaRPr lang="en-US" dirty="0">
              <a:solidFill>
                <a:schemeClr val="bg1">
                  <a:lumMod val="75000"/>
                </a:schemeClr>
              </a:solidFill>
              <a:latin typeface="Futura Lt BT" pitchFamily="34" charset="0"/>
              <a:ea typeface="+mj-ea"/>
              <a:cs typeface="+mj-cs"/>
            </a:endParaRPr>
          </a:p>
        </p:txBody>
      </p:sp>
      <p:sp>
        <p:nvSpPr>
          <p:cNvPr id="7" name="TextBox 6">
            <a:extLst>
              <a:ext uri="{FF2B5EF4-FFF2-40B4-BE49-F238E27FC236}">
                <a16:creationId xmlns:a16="http://schemas.microsoft.com/office/drawing/2014/main" id="{F559C54D-67A5-4940-89A5-3C1D63683997}"/>
              </a:ext>
            </a:extLst>
          </p:cNvPr>
          <p:cNvSpPr txBox="1"/>
          <p:nvPr/>
        </p:nvSpPr>
        <p:spPr>
          <a:xfrm>
            <a:off x="0" y="1447800"/>
            <a:ext cx="9144000" cy="4154488"/>
          </a:xfrm>
          <a:prstGeom prst="rect">
            <a:avLst/>
          </a:prstGeom>
          <a:noFill/>
          <a:ln w="19050" cmpd="dbl">
            <a:noFill/>
          </a:ln>
        </p:spPr>
        <p:txBody>
          <a:bodyPr rIns="548640">
            <a:spAutoFit/>
          </a:bodyPr>
          <a:lstStyle/>
          <a:p>
            <a:pPr marL="342900" indent="-342900">
              <a:buFont typeface="Arial" pitchFamily="34" charset="0"/>
              <a:buChar char="•"/>
              <a:defRPr/>
            </a:pPr>
            <a:endParaRPr lang="en-US" dirty="0">
              <a:solidFill>
                <a:srgbClr val="FFC000"/>
              </a:solidFill>
              <a:latin typeface="Futura Lt BT" pitchFamily="34" charset="0"/>
              <a:ea typeface="+mj-ea"/>
              <a:cs typeface="+mj-cs"/>
            </a:endParaRPr>
          </a:p>
          <a:p>
            <a:pPr marL="228600" lvl="1">
              <a:defRPr/>
            </a:pPr>
            <a:r>
              <a:rPr lang="en-US" dirty="0">
                <a:solidFill>
                  <a:srgbClr val="FFC000"/>
                </a:solidFill>
                <a:latin typeface="Futura Lt BT" pitchFamily="34" charset="0"/>
                <a:ea typeface="+mj-ea"/>
                <a:cs typeface="+mj-cs"/>
              </a:rPr>
              <a:t>Regular updates accomplish these goals:</a:t>
            </a:r>
          </a:p>
          <a:p>
            <a:pPr marL="800100" lvl="1" indent="-342900">
              <a:buFont typeface="Arial" pitchFamily="34" charset="0"/>
              <a:buChar char="•"/>
              <a:defRPr/>
            </a:pPr>
            <a:endParaRPr lang="en-US" dirty="0">
              <a:latin typeface="Futura Lt BT" pitchFamily="34" charset="0"/>
              <a:ea typeface="+mj-ea"/>
              <a:cs typeface="+mj-cs"/>
            </a:endParaRPr>
          </a:p>
          <a:p>
            <a:pPr marL="1257300" lvl="2" indent="-342900">
              <a:buFont typeface="Arial" pitchFamily="34" charset="0"/>
              <a:buChar char="•"/>
              <a:defRPr/>
            </a:pPr>
            <a:r>
              <a:rPr lang="en-US" dirty="0">
                <a:latin typeface="Futura Lt BT" pitchFamily="34" charset="0"/>
                <a:ea typeface="+mj-ea"/>
                <a:cs typeface="+mj-cs"/>
              </a:rPr>
              <a:t>That the plan remains applicable to present-day understanding of vulnerabilities based on most recent studies, reports, event histories, etc.; and</a:t>
            </a:r>
          </a:p>
          <a:p>
            <a:pPr marL="1257300" lvl="2" indent="-342900">
              <a:buFont typeface="Arial" pitchFamily="34" charset="0"/>
              <a:buChar char="•"/>
              <a:defRPr/>
            </a:pPr>
            <a:endParaRPr lang="en-US" dirty="0">
              <a:latin typeface="Futura Lt BT" pitchFamily="34" charset="0"/>
              <a:ea typeface="+mj-ea"/>
              <a:cs typeface="+mj-cs"/>
            </a:endParaRPr>
          </a:p>
          <a:p>
            <a:pPr marL="1257300" lvl="2" indent="-342900">
              <a:buFont typeface="Arial" pitchFamily="34" charset="0"/>
              <a:buChar char="•"/>
              <a:defRPr/>
            </a:pPr>
            <a:r>
              <a:rPr lang="en-US" dirty="0">
                <a:latin typeface="Futura Lt BT" pitchFamily="34" charset="0"/>
                <a:ea typeface="+mj-ea"/>
                <a:cs typeface="+mj-cs"/>
              </a:rPr>
              <a:t>That the plan continues to present the best path forward for reducing future damages when hazard events, inevitably, occur.</a:t>
            </a:r>
          </a:p>
          <a:p>
            <a:pPr marL="1257300" lvl="2" indent="-342900">
              <a:buFont typeface="Arial" pitchFamily="34" charset="0"/>
              <a:buChar char="•"/>
              <a:defRPr/>
            </a:pPr>
            <a:endParaRPr lang="en-US" dirty="0">
              <a:latin typeface="Futura Lt BT" pitchFamily="34" charset="0"/>
              <a:ea typeface="+mj-ea"/>
              <a:cs typeface="+mj-cs"/>
            </a:endParaRPr>
          </a:p>
        </p:txBody>
      </p:sp>
      <p:pic>
        <p:nvPicPr>
          <p:cNvPr id="6" name="Picture 15">
            <a:extLst>
              <a:ext uri="{FF2B5EF4-FFF2-40B4-BE49-F238E27FC236}">
                <a16:creationId xmlns:a16="http://schemas.microsoft.com/office/drawing/2014/main" id="{EB08DA11-475C-41DA-9DF0-2931766CAD2F}"/>
              </a:ext>
            </a:extLst>
          </p:cNvPr>
          <p:cNvPicPr>
            <a:picLocks noChangeArrowheads="1"/>
          </p:cNvPicPr>
          <p:nvPr/>
        </p:nvPicPr>
        <p:blipFill>
          <a:blip r:embed="rId3">
            <a:lum bright="36000"/>
            <a:extLst>
              <a:ext uri="{28A0092B-C50C-407E-A947-70E740481C1C}">
                <a14:useLocalDpi xmlns:a14="http://schemas.microsoft.com/office/drawing/2010/main"/>
              </a:ext>
            </a:extLst>
          </a:blip>
          <a:srcRect/>
          <a:stretch>
            <a:fillRect/>
          </a:stretch>
        </p:blipFill>
        <p:spPr bwMode="auto">
          <a:xfrm>
            <a:off x="0" y="0"/>
            <a:ext cx="9144000" cy="1209675"/>
          </a:xfrm>
          <a:prstGeom prst="rect">
            <a:avLst/>
          </a:prstGeom>
          <a:noFill/>
          <a:ln>
            <a:noFill/>
          </a:ln>
          <a:scene3d>
            <a:camera prst="orthographicFront"/>
            <a:lightRig rig="threePt" dir="t"/>
          </a:scene3d>
          <a:sp3d>
            <a:bevelT w="139700" prst="cross"/>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18">
            <a:extLst>
              <a:ext uri="{FF2B5EF4-FFF2-40B4-BE49-F238E27FC236}">
                <a16:creationId xmlns:a16="http://schemas.microsoft.com/office/drawing/2014/main" id="{B0985597-A184-463D-B214-7E0BC47A90DE}"/>
              </a:ext>
            </a:extLst>
          </p:cNvPr>
          <p:cNvSpPr txBox="1">
            <a:spLocks noChangeArrowheads="1"/>
          </p:cNvSpPr>
          <p:nvPr/>
        </p:nvSpPr>
        <p:spPr bwMode="auto">
          <a:xfrm>
            <a:off x="0" y="393700"/>
            <a:ext cx="9144000" cy="46196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1">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algn="ctr" eaLnBrk="0" fontAlgn="base" hangingPunct="0">
              <a:spcBef>
                <a:spcPct val="0"/>
              </a:spcBef>
              <a:spcAft>
                <a:spcPct val="0"/>
              </a:spcAft>
              <a:defRPr sz="2400">
                <a:solidFill>
                  <a:schemeClr val="tx1"/>
                </a:solidFill>
                <a:latin typeface="Tahoma" pitchFamily="34" charset="0"/>
              </a:defRPr>
            </a:lvl6pPr>
            <a:lvl7pPr marL="2971800" indent="-228600" algn="ctr" eaLnBrk="0" fontAlgn="base" hangingPunct="0">
              <a:spcBef>
                <a:spcPct val="0"/>
              </a:spcBef>
              <a:spcAft>
                <a:spcPct val="0"/>
              </a:spcAft>
              <a:defRPr sz="2400">
                <a:solidFill>
                  <a:schemeClr val="tx1"/>
                </a:solidFill>
                <a:latin typeface="Tahoma" pitchFamily="34" charset="0"/>
              </a:defRPr>
            </a:lvl7pPr>
            <a:lvl8pPr marL="3429000" indent="-228600" algn="ctr" eaLnBrk="0" fontAlgn="base" hangingPunct="0">
              <a:spcBef>
                <a:spcPct val="0"/>
              </a:spcBef>
              <a:spcAft>
                <a:spcPct val="0"/>
              </a:spcAft>
              <a:defRPr sz="2400">
                <a:solidFill>
                  <a:schemeClr val="tx1"/>
                </a:solidFill>
                <a:latin typeface="Tahoma" pitchFamily="34" charset="0"/>
              </a:defRPr>
            </a:lvl8pPr>
            <a:lvl9pPr marL="3886200" indent="-228600" algn="ctr" eaLnBrk="0" fontAlgn="base" hangingPunct="0">
              <a:spcBef>
                <a:spcPct val="0"/>
              </a:spcBef>
              <a:spcAft>
                <a:spcPct val="0"/>
              </a:spcAft>
              <a:defRPr sz="2400">
                <a:solidFill>
                  <a:schemeClr val="tx1"/>
                </a:solidFill>
                <a:latin typeface="Tahoma" pitchFamily="34" charset="0"/>
              </a:defRPr>
            </a:lvl9pPr>
          </a:lstStyle>
          <a:p>
            <a:pPr algn="ctr" eaLnBrk="1" hangingPunct="1">
              <a:defRPr/>
            </a:pPr>
            <a:r>
              <a:rPr lang="en-US" b="1" dirty="0">
                <a:solidFill>
                  <a:schemeClr val="bg2"/>
                </a:solidFill>
                <a:effectLst>
                  <a:outerShdw blurRad="38100" dist="38100" dir="2700000" algn="tl">
                    <a:srgbClr val="000000">
                      <a:alpha val="43137"/>
                    </a:srgbClr>
                  </a:outerShdw>
                </a:effectLst>
                <a:cs typeface="+mn-cs"/>
              </a:rPr>
              <a:t>Mitigation Planning and Plan Updates</a:t>
            </a:r>
          </a:p>
        </p:txBody>
      </p:sp>
      <p:sp>
        <p:nvSpPr>
          <p:cNvPr id="9" name="Rectangle 17">
            <a:extLst>
              <a:ext uri="{FF2B5EF4-FFF2-40B4-BE49-F238E27FC236}">
                <a16:creationId xmlns:a16="http://schemas.microsoft.com/office/drawing/2014/main" id="{23D26B63-F603-467A-AFA7-4DAB2EFE27A9}"/>
              </a:ext>
            </a:extLst>
          </p:cNvPr>
          <p:cNvSpPr>
            <a:spLocks noChangeArrowheads="1"/>
          </p:cNvSpPr>
          <p:nvPr/>
        </p:nvSpPr>
        <p:spPr bwMode="auto">
          <a:xfrm>
            <a:off x="0" y="1177203"/>
            <a:ext cx="9144000" cy="200025"/>
          </a:xfrm>
          <a:prstGeom prst="rect">
            <a:avLst/>
          </a:prstGeom>
          <a:solidFill>
            <a:srgbClr val="306E62"/>
          </a:solidFill>
          <a:ln>
            <a:noFill/>
          </a:ln>
          <a:effectLst/>
          <a:scene3d>
            <a:camera prst="orthographicFront"/>
            <a:lightRig rig="threePt" dir="t"/>
          </a:scene3d>
          <a:sp3d>
            <a:bevelT/>
          </a:sp3d>
        </p:spPr>
        <p:txBody>
          <a:bodyPr wrap="none" anchor="ctr"/>
          <a:lstStyle/>
          <a:p>
            <a:pPr algn="ctr">
              <a:defRPr/>
            </a:pPr>
            <a:endParaRPr lang="en-US">
              <a:cs typeface="+mn-cs"/>
            </a:endParaRPr>
          </a:p>
        </p:txBody>
      </p:sp>
      <p:pic>
        <p:nvPicPr>
          <p:cNvPr id="8" name="Picture 7">
            <a:extLst>
              <a:ext uri="{FF2B5EF4-FFF2-40B4-BE49-F238E27FC236}">
                <a16:creationId xmlns:a16="http://schemas.microsoft.com/office/drawing/2014/main" id="{5E5C71D3-AF77-4B0C-8543-0DC0BA3C1C9C}"/>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bwMode="auto">
          <a:xfrm>
            <a:off x="240700" y="77788"/>
            <a:ext cx="1090225" cy="11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4C443FFC-B688-421C-A0A9-5937C11AA417}"/>
              </a:ext>
            </a:extLst>
          </p:cNvPr>
          <p:cNvSpPr>
            <a:spLocks noGrp="1"/>
          </p:cNvSpPr>
          <p:nvPr>
            <p:ph type="sldNum" sz="quarter" idx="12"/>
          </p:nvPr>
        </p:nvSpPr>
        <p:spPr/>
        <p:txBody>
          <a:bodyPr/>
          <a:lstStyle/>
          <a:p>
            <a:fld id="{011BB5EE-FCD7-40AD-8BE4-31925D306A98}" type="slidenum">
              <a:rPr lang="en-US" altLang="en-US" smtClean="0"/>
              <a:pPr/>
              <a:t>20</a:t>
            </a:fld>
            <a:endParaRPr lang="en-US" altLang="en-US"/>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a:extLst>
              <a:ext uri="{FF2B5EF4-FFF2-40B4-BE49-F238E27FC236}">
                <a16:creationId xmlns:a16="http://schemas.microsoft.com/office/drawing/2014/main" id="{E71DB28E-A0B3-44AE-B615-FE4766E490D5}"/>
              </a:ext>
            </a:extLst>
          </p:cNvPr>
          <p:cNvSpPr>
            <a:spLocks noChangeArrowheads="1"/>
          </p:cNvSpPr>
          <p:nvPr/>
        </p:nvSpPr>
        <p:spPr bwMode="auto">
          <a:xfrm>
            <a:off x="1600200" y="533400"/>
            <a:ext cx="7010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spcBef>
                <a:spcPct val="60000"/>
              </a:spcBef>
              <a:buClr>
                <a:srgbClr val="779917"/>
              </a:buClr>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2pPr>
            <a:lvl3pPr marL="1143000" indent="-228600" eaLnBrk="0" hangingPunct="0">
              <a:spcBef>
                <a:spcPct val="20000"/>
              </a:spcBef>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3pPr>
            <a:lvl4pPr marL="1600200" indent="-228600" eaLnBrk="0" hangingPunct="0">
              <a:spcBef>
                <a:spcPct val="20000"/>
              </a:spcBef>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4pPr>
            <a:lvl5pPr marL="2057400" indent="-228600" eaLnBrk="0" hangingPunct="0">
              <a:spcBef>
                <a:spcPct val="20000"/>
              </a:spcBef>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5pPr>
            <a:lvl6pPr marL="2514600" indent="-228600" eaLnBrk="0" fontAlgn="base" hangingPunct="0">
              <a:spcBef>
                <a:spcPct val="20000"/>
              </a:spcBef>
              <a:spcAft>
                <a:spcPct val="0"/>
              </a:spcAft>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6pPr>
            <a:lvl7pPr marL="2971800" indent="-228600" eaLnBrk="0" fontAlgn="base" hangingPunct="0">
              <a:spcBef>
                <a:spcPct val="20000"/>
              </a:spcBef>
              <a:spcAft>
                <a:spcPct val="0"/>
              </a:spcAft>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7pPr>
            <a:lvl8pPr marL="3429000" indent="-228600" eaLnBrk="0" fontAlgn="base" hangingPunct="0">
              <a:spcBef>
                <a:spcPct val="20000"/>
              </a:spcBef>
              <a:spcAft>
                <a:spcPct val="0"/>
              </a:spcAft>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8pPr>
            <a:lvl9pPr marL="3886200" indent="-228600" eaLnBrk="0" fontAlgn="base" hangingPunct="0">
              <a:spcBef>
                <a:spcPct val="20000"/>
              </a:spcBef>
              <a:spcAft>
                <a:spcPct val="0"/>
              </a:spcAft>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9pPr>
          </a:lstStyle>
          <a:p>
            <a:pPr algn="ctr" eaLnBrk="1" hangingPunct="1">
              <a:lnSpc>
                <a:spcPct val="85000"/>
              </a:lnSpc>
              <a:spcBef>
                <a:spcPct val="0"/>
              </a:spcBef>
              <a:buClrTx/>
              <a:buFontTx/>
              <a:buNone/>
            </a:pPr>
            <a:endParaRPr lang="en-US" altLang="en-US" sz="3500">
              <a:solidFill>
                <a:srgbClr val="FF9933"/>
              </a:solidFill>
            </a:endParaRPr>
          </a:p>
        </p:txBody>
      </p:sp>
      <p:sp>
        <p:nvSpPr>
          <p:cNvPr id="12" name="TextBox 11">
            <a:extLst>
              <a:ext uri="{FF2B5EF4-FFF2-40B4-BE49-F238E27FC236}">
                <a16:creationId xmlns:a16="http://schemas.microsoft.com/office/drawing/2014/main" id="{2CB4B3FD-FA5E-46EB-92AE-7389A3F54D78}"/>
              </a:ext>
            </a:extLst>
          </p:cNvPr>
          <p:cNvSpPr txBox="1"/>
          <p:nvPr/>
        </p:nvSpPr>
        <p:spPr>
          <a:xfrm>
            <a:off x="0" y="1447800"/>
            <a:ext cx="9144000" cy="5878532"/>
          </a:xfrm>
          <a:prstGeom prst="rect">
            <a:avLst/>
          </a:prstGeom>
          <a:noFill/>
          <a:ln w="19050" cmpd="dbl">
            <a:noFill/>
          </a:ln>
        </p:spPr>
        <p:txBody>
          <a:bodyPr rIns="548640">
            <a:spAutoFit/>
          </a:bodyPr>
          <a:lstStyle/>
          <a:p>
            <a:pPr marL="342900" indent="-342900">
              <a:buFont typeface="Arial" pitchFamily="34" charset="0"/>
              <a:buChar char="•"/>
              <a:defRPr/>
            </a:pPr>
            <a:endParaRPr lang="en-US" dirty="0">
              <a:latin typeface="Futura Lt BT" pitchFamily="34" charset="0"/>
              <a:ea typeface="+mj-ea"/>
              <a:cs typeface="+mj-cs"/>
            </a:endParaRPr>
          </a:p>
          <a:p>
            <a:pPr marL="228600" lvl="1">
              <a:defRPr/>
            </a:pPr>
            <a:r>
              <a:rPr lang="en-US" dirty="0">
                <a:solidFill>
                  <a:schemeClr val="accent1"/>
                </a:solidFill>
                <a:latin typeface="Futura Lt BT" pitchFamily="34" charset="0"/>
                <a:ea typeface="+mj-ea"/>
                <a:cs typeface="+mj-cs"/>
              </a:rPr>
              <a:t>The current Natural Hazard Mitigation Plan:    </a:t>
            </a:r>
          </a:p>
          <a:p>
            <a:pPr marL="800100" lvl="1" indent="-342900">
              <a:buFont typeface="Arial" pitchFamily="34" charset="0"/>
              <a:buChar char="•"/>
              <a:defRPr/>
            </a:pPr>
            <a:endParaRPr lang="en-US" dirty="0">
              <a:latin typeface="Futura Lt BT" pitchFamily="34" charset="0"/>
              <a:ea typeface="+mj-ea"/>
              <a:cs typeface="+mj-cs"/>
            </a:endParaRPr>
          </a:p>
          <a:p>
            <a:pPr marL="1257300" lvl="2" indent="-342900">
              <a:buFont typeface="Arial" pitchFamily="34" charset="0"/>
              <a:buChar char="•"/>
              <a:defRPr/>
            </a:pPr>
            <a:r>
              <a:rPr lang="en-US" sz="2000" dirty="0">
                <a:latin typeface="Futura Lt BT" pitchFamily="34" charset="0"/>
                <a:ea typeface="+mj-ea"/>
                <a:cs typeface="+mj-cs"/>
              </a:rPr>
              <a:t>Requirement to comply with DMA 2000</a:t>
            </a:r>
          </a:p>
          <a:p>
            <a:pPr lvl="2" indent="-571500">
              <a:buFont typeface="Arial" pitchFamily="34" charset="0"/>
              <a:buChar char="•"/>
              <a:defRPr/>
            </a:pPr>
            <a:endParaRPr lang="en-US" sz="2000" dirty="0">
              <a:latin typeface="Futura Lt BT" pitchFamily="34" charset="0"/>
              <a:ea typeface="+mj-ea"/>
              <a:cs typeface="+mj-cs"/>
            </a:endParaRPr>
          </a:p>
          <a:p>
            <a:pPr marL="1257300" lvl="2" indent="-342900">
              <a:buFont typeface="Arial" pitchFamily="34" charset="0"/>
              <a:buChar char="•"/>
              <a:defRPr/>
            </a:pPr>
            <a:r>
              <a:rPr lang="en-US" sz="2000" dirty="0">
                <a:latin typeface="Futura Lt BT" pitchFamily="34" charset="0"/>
                <a:ea typeface="+mj-ea"/>
                <a:cs typeface="+mj-cs"/>
              </a:rPr>
              <a:t>Initial Plan – 2005 </a:t>
            </a:r>
          </a:p>
          <a:p>
            <a:pPr lvl="2">
              <a:defRPr/>
            </a:pPr>
            <a:endParaRPr lang="en-US" sz="2000" dirty="0">
              <a:latin typeface="Futura Lt BT" pitchFamily="34" charset="0"/>
              <a:ea typeface="+mj-ea"/>
              <a:cs typeface="+mj-cs"/>
            </a:endParaRPr>
          </a:p>
          <a:p>
            <a:pPr marL="1257300" lvl="2" indent="-342900">
              <a:buFont typeface="Arial" pitchFamily="34" charset="0"/>
              <a:buChar char="•"/>
              <a:defRPr/>
            </a:pPr>
            <a:r>
              <a:rPr lang="en-US" sz="2000" dirty="0">
                <a:latin typeface="Futura Lt BT" pitchFamily="34" charset="0"/>
                <a:ea typeface="+mj-ea"/>
                <a:cs typeface="+mj-cs"/>
              </a:rPr>
              <a:t>First Plan Update </a:t>
            </a:r>
            <a:r>
              <a:rPr lang="en-US" sz="2000" dirty="0">
                <a:latin typeface="Futura Lt BT" pitchFamily="34" charset="0"/>
              </a:rPr>
              <a:t>–</a:t>
            </a:r>
            <a:r>
              <a:rPr lang="en-US" sz="2000" dirty="0">
                <a:latin typeface="Futura Lt BT" pitchFamily="34" charset="0"/>
                <a:ea typeface="+mj-ea"/>
                <a:cs typeface="+mj-cs"/>
              </a:rPr>
              <a:t>  2015 </a:t>
            </a:r>
          </a:p>
          <a:p>
            <a:pPr marL="1714500" lvl="3" indent="-342900">
              <a:buFont typeface="Arial" pitchFamily="34" charset="0"/>
              <a:buChar char="•"/>
              <a:defRPr/>
            </a:pPr>
            <a:r>
              <a:rPr lang="en-US" sz="2000" dirty="0">
                <a:latin typeface="Futura Lt BT" pitchFamily="34" charset="0"/>
                <a:ea typeface="+mj-ea"/>
                <a:cs typeface="+mj-cs"/>
              </a:rPr>
              <a:t>Updated hazard areas and development trends</a:t>
            </a:r>
          </a:p>
          <a:p>
            <a:pPr marL="1714500" lvl="3" indent="-342900">
              <a:buFont typeface="Arial" pitchFamily="34" charset="0"/>
              <a:buChar char="•"/>
              <a:defRPr/>
            </a:pPr>
            <a:r>
              <a:rPr lang="en-US" sz="2000" dirty="0">
                <a:latin typeface="Futura Lt BT" pitchFamily="34" charset="0"/>
                <a:ea typeface="+mj-ea"/>
                <a:cs typeface="+mj-cs"/>
              </a:rPr>
              <a:t>Some ongoing and some new mitigation measures</a:t>
            </a:r>
          </a:p>
          <a:p>
            <a:pPr lvl="3">
              <a:defRPr/>
            </a:pPr>
            <a:endParaRPr lang="en-US" sz="2000" dirty="0">
              <a:latin typeface="Futura Lt BT" pitchFamily="34" charset="0"/>
              <a:ea typeface="+mj-ea"/>
              <a:cs typeface="+mj-cs"/>
            </a:endParaRPr>
          </a:p>
          <a:p>
            <a:pPr marL="1257300" lvl="2" indent="-342900">
              <a:buFont typeface="Arial" pitchFamily="34" charset="0"/>
              <a:buChar char="•"/>
              <a:defRPr/>
            </a:pPr>
            <a:r>
              <a:rPr lang="en-US" sz="2000" dirty="0">
                <a:latin typeface="Futura Lt BT" pitchFamily="34" charset="0"/>
              </a:rPr>
              <a:t>Second Plan Update –  2021 (anticipated) </a:t>
            </a:r>
          </a:p>
          <a:p>
            <a:pPr marL="1714500" lvl="3" indent="-342900">
              <a:buFont typeface="Arial" pitchFamily="34" charset="0"/>
              <a:buChar char="•"/>
              <a:defRPr/>
            </a:pPr>
            <a:r>
              <a:rPr lang="en-US" sz="2000" dirty="0">
                <a:latin typeface="Futura Lt BT" pitchFamily="34" charset="0"/>
              </a:rPr>
              <a:t>Include climate-based hazards following the 2018 MA State Hazard Mitigation and Climate Adaptation Plan</a:t>
            </a:r>
          </a:p>
          <a:p>
            <a:pPr marL="1714500" lvl="3" indent="-342900">
              <a:buFont typeface="Arial" pitchFamily="34" charset="0"/>
              <a:buChar char="•"/>
              <a:defRPr/>
            </a:pPr>
            <a:r>
              <a:rPr lang="en-US" sz="2000" dirty="0">
                <a:latin typeface="Futura Lt BT" pitchFamily="34" charset="0"/>
              </a:rPr>
              <a:t>Review and comment on previous mitigation actions</a:t>
            </a:r>
          </a:p>
          <a:p>
            <a:pPr marL="1714500" lvl="3" indent="-342900">
              <a:buFont typeface="Arial" pitchFamily="34" charset="0"/>
              <a:buChar char="•"/>
              <a:defRPr/>
            </a:pPr>
            <a:r>
              <a:rPr lang="en-US" sz="2000" dirty="0">
                <a:latin typeface="Futura Lt BT" pitchFamily="34" charset="0"/>
              </a:rPr>
              <a:t>Identify any new hazards/mitigation measures</a:t>
            </a:r>
          </a:p>
          <a:p>
            <a:pPr marL="1714500" lvl="3" indent="-342900">
              <a:buFont typeface="Arial" pitchFamily="34" charset="0"/>
              <a:buChar char="•"/>
              <a:defRPr/>
            </a:pPr>
            <a:endParaRPr lang="en-US" sz="2000" dirty="0">
              <a:latin typeface="Futura Lt BT" pitchFamily="34" charset="0"/>
            </a:endParaRPr>
          </a:p>
          <a:p>
            <a:pPr marL="1714500" lvl="3" indent="-342900">
              <a:buFont typeface="Arial" pitchFamily="34" charset="0"/>
              <a:buChar char="•"/>
              <a:defRPr/>
            </a:pPr>
            <a:endParaRPr lang="en-US" dirty="0">
              <a:latin typeface="Futura Lt BT" pitchFamily="34" charset="0"/>
              <a:ea typeface="+mj-ea"/>
              <a:cs typeface="+mj-cs"/>
            </a:endParaRPr>
          </a:p>
        </p:txBody>
      </p:sp>
      <p:pic>
        <p:nvPicPr>
          <p:cNvPr id="6" name="Picture 15">
            <a:extLst>
              <a:ext uri="{FF2B5EF4-FFF2-40B4-BE49-F238E27FC236}">
                <a16:creationId xmlns:a16="http://schemas.microsoft.com/office/drawing/2014/main" id="{76FFCB22-E0AE-4B03-9C50-579C9C3D4ED2}"/>
              </a:ext>
            </a:extLst>
          </p:cNvPr>
          <p:cNvPicPr>
            <a:picLocks noChangeArrowheads="1"/>
          </p:cNvPicPr>
          <p:nvPr/>
        </p:nvPicPr>
        <p:blipFill>
          <a:blip r:embed="rId3">
            <a:lum bright="36000"/>
            <a:extLst>
              <a:ext uri="{28A0092B-C50C-407E-A947-70E740481C1C}">
                <a14:useLocalDpi xmlns:a14="http://schemas.microsoft.com/office/drawing/2010/main"/>
              </a:ext>
            </a:extLst>
          </a:blip>
          <a:srcRect/>
          <a:stretch>
            <a:fillRect/>
          </a:stretch>
        </p:blipFill>
        <p:spPr bwMode="auto">
          <a:xfrm>
            <a:off x="0" y="0"/>
            <a:ext cx="9144000" cy="1209675"/>
          </a:xfrm>
          <a:prstGeom prst="rect">
            <a:avLst/>
          </a:prstGeom>
          <a:noFill/>
          <a:ln>
            <a:noFill/>
          </a:ln>
          <a:scene3d>
            <a:camera prst="orthographicFront"/>
            <a:lightRig rig="threePt" dir="t"/>
          </a:scene3d>
          <a:sp3d>
            <a:bevelT w="139700" prst="cross"/>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18">
            <a:extLst>
              <a:ext uri="{FF2B5EF4-FFF2-40B4-BE49-F238E27FC236}">
                <a16:creationId xmlns:a16="http://schemas.microsoft.com/office/drawing/2014/main" id="{60DDABC4-1FF4-4D58-90D6-D271C9958B28}"/>
              </a:ext>
            </a:extLst>
          </p:cNvPr>
          <p:cNvSpPr txBox="1">
            <a:spLocks noChangeArrowheads="1"/>
          </p:cNvSpPr>
          <p:nvPr/>
        </p:nvSpPr>
        <p:spPr bwMode="auto">
          <a:xfrm>
            <a:off x="0" y="393700"/>
            <a:ext cx="9144000" cy="46196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1">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algn="ctr" eaLnBrk="0" fontAlgn="base" hangingPunct="0">
              <a:spcBef>
                <a:spcPct val="0"/>
              </a:spcBef>
              <a:spcAft>
                <a:spcPct val="0"/>
              </a:spcAft>
              <a:defRPr sz="2400">
                <a:solidFill>
                  <a:schemeClr val="tx1"/>
                </a:solidFill>
                <a:latin typeface="Tahoma" pitchFamily="34" charset="0"/>
              </a:defRPr>
            </a:lvl6pPr>
            <a:lvl7pPr marL="2971800" indent="-228600" algn="ctr" eaLnBrk="0" fontAlgn="base" hangingPunct="0">
              <a:spcBef>
                <a:spcPct val="0"/>
              </a:spcBef>
              <a:spcAft>
                <a:spcPct val="0"/>
              </a:spcAft>
              <a:defRPr sz="2400">
                <a:solidFill>
                  <a:schemeClr val="tx1"/>
                </a:solidFill>
                <a:latin typeface="Tahoma" pitchFamily="34" charset="0"/>
              </a:defRPr>
            </a:lvl7pPr>
            <a:lvl8pPr marL="3429000" indent="-228600" algn="ctr" eaLnBrk="0" fontAlgn="base" hangingPunct="0">
              <a:spcBef>
                <a:spcPct val="0"/>
              </a:spcBef>
              <a:spcAft>
                <a:spcPct val="0"/>
              </a:spcAft>
              <a:defRPr sz="2400">
                <a:solidFill>
                  <a:schemeClr val="tx1"/>
                </a:solidFill>
                <a:latin typeface="Tahoma" pitchFamily="34" charset="0"/>
              </a:defRPr>
            </a:lvl8pPr>
            <a:lvl9pPr marL="3886200" indent="-228600" algn="ctr" eaLnBrk="0" fontAlgn="base" hangingPunct="0">
              <a:spcBef>
                <a:spcPct val="0"/>
              </a:spcBef>
              <a:spcAft>
                <a:spcPct val="0"/>
              </a:spcAft>
              <a:defRPr sz="2400">
                <a:solidFill>
                  <a:schemeClr val="tx1"/>
                </a:solidFill>
                <a:latin typeface="Tahoma" pitchFamily="34" charset="0"/>
              </a:defRPr>
            </a:lvl9pPr>
          </a:lstStyle>
          <a:p>
            <a:pPr algn="ctr" eaLnBrk="1" hangingPunct="1">
              <a:defRPr/>
            </a:pPr>
            <a:r>
              <a:rPr lang="en-US" b="1" dirty="0">
                <a:solidFill>
                  <a:schemeClr val="bg2"/>
                </a:solidFill>
                <a:effectLst>
                  <a:outerShdw blurRad="38100" dist="38100" dir="2700000" algn="tl">
                    <a:srgbClr val="000000">
                      <a:alpha val="43137"/>
                    </a:srgbClr>
                  </a:outerShdw>
                </a:effectLst>
                <a:cs typeface="+mn-cs"/>
              </a:rPr>
              <a:t>Overview of the Current Plan</a:t>
            </a:r>
          </a:p>
        </p:txBody>
      </p:sp>
      <p:sp>
        <p:nvSpPr>
          <p:cNvPr id="8" name="Rectangle 17">
            <a:extLst>
              <a:ext uri="{FF2B5EF4-FFF2-40B4-BE49-F238E27FC236}">
                <a16:creationId xmlns:a16="http://schemas.microsoft.com/office/drawing/2014/main" id="{DD902CA5-B1AA-407D-9D25-A358D093C744}"/>
              </a:ext>
            </a:extLst>
          </p:cNvPr>
          <p:cNvSpPr>
            <a:spLocks noChangeArrowheads="1"/>
          </p:cNvSpPr>
          <p:nvPr/>
        </p:nvSpPr>
        <p:spPr bwMode="auto">
          <a:xfrm>
            <a:off x="0" y="1177203"/>
            <a:ext cx="9144000" cy="200025"/>
          </a:xfrm>
          <a:prstGeom prst="rect">
            <a:avLst/>
          </a:prstGeom>
          <a:solidFill>
            <a:srgbClr val="306E62"/>
          </a:solidFill>
          <a:ln>
            <a:noFill/>
          </a:ln>
          <a:effectLst/>
          <a:scene3d>
            <a:camera prst="orthographicFront"/>
            <a:lightRig rig="threePt" dir="t"/>
          </a:scene3d>
          <a:sp3d>
            <a:bevelT/>
          </a:sp3d>
        </p:spPr>
        <p:txBody>
          <a:bodyPr wrap="none" anchor="ctr"/>
          <a:lstStyle/>
          <a:p>
            <a:pPr algn="ctr">
              <a:defRPr/>
            </a:pPr>
            <a:endParaRPr lang="en-US">
              <a:cs typeface="+mn-cs"/>
            </a:endParaRPr>
          </a:p>
        </p:txBody>
      </p:sp>
      <p:pic>
        <p:nvPicPr>
          <p:cNvPr id="9" name="Picture 7">
            <a:extLst>
              <a:ext uri="{FF2B5EF4-FFF2-40B4-BE49-F238E27FC236}">
                <a16:creationId xmlns:a16="http://schemas.microsoft.com/office/drawing/2014/main" id="{1ED2D0CA-D910-48B0-9AE6-E8F86BDC242D}"/>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bwMode="auto">
          <a:xfrm>
            <a:off x="240700" y="77788"/>
            <a:ext cx="1090225" cy="11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A103831D-7E63-45CB-9C8E-86E37805233A}"/>
              </a:ext>
            </a:extLst>
          </p:cNvPr>
          <p:cNvSpPr>
            <a:spLocks noGrp="1"/>
          </p:cNvSpPr>
          <p:nvPr>
            <p:ph type="sldNum" sz="quarter" idx="12"/>
          </p:nvPr>
        </p:nvSpPr>
        <p:spPr/>
        <p:txBody>
          <a:bodyPr/>
          <a:lstStyle/>
          <a:p>
            <a:fld id="{8B37340B-A2D0-4D5A-B79F-1B32632CCBD5}" type="slidenum">
              <a:rPr lang="en-US" altLang="en-US" smtClean="0"/>
              <a:pPr/>
              <a:t>21</a:t>
            </a:fld>
            <a:endParaRPr lang="en-US" altLang="en-US"/>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4B9EFB8-1961-4DDD-B04E-1891F9299CCD}"/>
              </a:ext>
            </a:extLst>
          </p:cNvPr>
          <p:cNvSpPr txBox="1"/>
          <p:nvPr/>
        </p:nvSpPr>
        <p:spPr>
          <a:xfrm>
            <a:off x="0" y="1447800"/>
            <a:ext cx="9144000" cy="5262563"/>
          </a:xfrm>
          <a:prstGeom prst="rect">
            <a:avLst/>
          </a:prstGeom>
          <a:noFill/>
          <a:ln w="19050" cmpd="dbl">
            <a:noFill/>
          </a:ln>
        </p:spPr>
        <p:txBody>
          <a:bodyPr rIns="548640">
            <a:spAutoFit/>
          </a:bodyPr>
          <a:lstStyle/>
          <a:p>
            <a:pPr marL="342900" indent="-342900" algn="ctr">
              <a:buFont typeface="Arial" pitchFamily="34" charset="0"/>
              <a:buChar char="•"/>
              <a:defRPr/>
            </a:pPr>
            <a:endParaRPr lang="en-US" dirty="0">
              <a:solidFill>
                <a:schemeClr val="bg1">
                  <a:lumMod val="75000"/>
                </a:schemeClr>
              </a:solidFill>
              <a:latin typeface="Futura Lt BT" pitchFamily="34" charset="0"/>
              <a:ea typeface="+mj-ea"/>
              <a:cs typeface="+mj-cs"/>
            </a:endParaRPr>
          </a:p>
          <a:p>
            <a:pPr lvl="1" algn="ctr">
              <a:defRPr/>
            </a:pPr>
            <a:r>
              <a:rPr lang="en-US" dirty="0">
                <a:solidFill>
                  <a:srgbClr val="C00000"/>
                </a:solidFill>
                <a:latin typeface="Futura Lt BT" pitchFamily="34" charset="0"/>
                <a:ea typeface="+mj-ea"/>
                <a:cs typeface="+mj-cs"/>
              </a:rPr>
              <a:t> </a:t>
            </a:r>
            <a:endParaRPr lang="en-US" dirty="0">
              <a:solidFill>
                <a:schemeClr val="bg1">
                  <a:lumMod val="75000"/>
                </a:schemeClr>
              </a:solidFill>
              <a:latin typeface="Futura Lt BT" pitchFamily="34" charset="0"/>
              <a:ea typeface="+mj-ea"/>
              <a:cs typeface="+mj-cs"/>
            </a:endParaRPr>
          </a:p>
          <a:p>
            <a:pPr lvl="1" algn="ctr">
              <a:defRPr/>
            </a:pPr>
            <a:endParaRPr lang="en-US" dirty="0">
              <a:solidFill>
                <a:schemeClr val="bg1">
                  <a:lumMod val="75000"/>
                </a:schemeClr>
              </a:solidFill>
              <a:latin typeface="Futura Lt BT" pitchFamily="34" charset="0"/>
              <a:ea typeface="+mj-ea"/>
              <a:cs typeface="+mj-cs"/>
            </a:endParaRPr>
          </a:p>
          <a:p>
            <a:pPr lvl="1" algn="ctr">
              <a:defRPr/>
            </a:pPr>
            <a:endParaRPr lang="en-US" dirty="0">
              <a:solidFill>
                <a:schemeClr val="bg1">
                  <a:lumMod val="75000"/>
                </a:schemeClr>
              </a:solidFill>
              <a:latin typeface="Futura Lt BT" pitchFamily="34" charset="0"/>
              <a:ea typeface="+mj-ea"/>
              <a:cs typeface="+mj-cs"/>
            </a:endParaRPr>
          </a:p>
          <a:p>
            <a:pPr lvl="1" algn="ctr">
              <a:defRPr/>
            </a:pPr>
            <a:endParaRPr lang="en-US" dirty="0">
              <a:solidFill>
                <a:schemeClr val="bg1">
                  <a:lumMod val="75000"/>
                </a:schemeClr>
              </a:solidFill>
              <a:latin typeface="Futura Lt BT" pitchFamily="34" charset="0"/>
              <a:ea typeface="+mj-ea"/>
              <a:cs typeface="+mj-cs"/>
            </a:endParaRPr>
          </a:p>
          <a:p>
            <a:pPr lvl="1" algn="ctr">
              <a:defRPr/>
            </a:pPr>
            <a:endParaRPr lang="en-US" dirty="0">
              <a:solidFill>
                <a:schemeClr val="bg1">
                  <a:lumMod val="75000"/>
                </a:schemeClr>
              </a:solidFill>
              <a:latin typeface="Futura Lt BT" pitchFamily="34" charset="0"/>
              <a:ea typeface="+mj-ea"/>
              <a:cs typeface="+mj-cs"/>
            </a:endParaRPr>
          </a:p>
          <a:p>
            <a:pPr lvl="1" algn="ctr">
              <a:defRPr/>
            </a:pPr>
            <a:endParaRPr lang="en-US" dirty="0">
              <a:solidFill>
                <a:schemeClr val="bg1">
                  <a:lumMod val="75000"/>
                </a:schemeClr>
              </a:solidFill>
              <a:latin typeface="Futura Lt BT" pitchFamily="34" charset="0"/>
              <a:ea typeface="+mj-ea"/>
              <a:cs typeface="+mj-cs"/>
            </a:endParaRPr>
          </a:p>
          <a:p>
            <a:pPr lvl="1" algn="ctr">
              <a:defRPr/>
            </a:pPr>
            <a:endParaRPr lang="en-US" dirty="0">
              <a:solidFill>
                <a:schemeClr val="bg1">
                  <a:lumMod val="75000"/>
                </a:schemeClr>
              </a:solidFill>
              <a:latin typeface="Futura Lt BT" pitchFamily="34" charset="0"/>
              <a:ea typeface="+mj-ea"/>
              <a:cs typeface="+mj-cs"/>
            </a:endParaRPr>
          </a:p>
          <a:p>
            <a:pPr marL="1257300" lvl="2" indent="-342900" algn="ctr">
              <a:buFont typeface="Arial" pitchFamily="34" charset="0"/>
              <a:buChar char="•"/>
              <a:defRPr/>
            </a:pPr>
            <a:endParaRPr lang="en-US" dirty="0">
              <a:solidFill>
                <a:schemeClr val="bg1">
                  <a:lumMod val="75000"/>
                </a:schemeClr>
              </a:solidFill>
              <a:latin typeface="Futura Lt BT" pitchFamily="34" charset="0"/>
              <a:ea typeface="+mj-ea"/>
              <a:cs typeface="+mj-cs"/>
            </a:endParaRPr>
          </a:p>
          <a:p>
            <a:pPr lvl="3" algn="ctr">
              <a:defRPr/>
            </a:pPr>
            <a:r>
              <a:rPr lang="en-US" dirty="0">
                <a:solidFill>
                  <a:schemeClr val="bg1">
                    <a:lumMod val="75000"/>
                  </a:schemeClr>
                </a:solidFill>
                <a:latin typeface="Futura Lt BT" pitchFamily="34" charset="0"/>
                <a:ea typeface="+mj-ea"/>
                <a:cs typeface="+mj-cs"/>
              </a:rPr>
              <a:t> 	</a:t>
            </a:r>
          </a:p>
          <a:p>
            <a:pPr marL="1257300" lvl="2" indent="-342900" algn="ctr">
              <a:buFont typeface="Arial" pitchFamily="34" charset="0"/>
              <a:buChar char="•"/>
              <a:defRPr/>
            </a:pPr>
            <a:endParaRPr lang="en-US" dirty="0">
              <a:solidFill>
                <a:schemeClr val="bg1">
                  <a:lumMod val="75000"/>
                </a:schemeClr>
              </a:solidFill>
              <a:latin typeface="Futura Lt BT" pitchFamily="34" charset="0"/>
              <a:ea typeface="+mj-ea"/>
              <a:cs typeface="+mj-cs"/>
            </a:endParaRPr>
          </a:p>
          <a:p>
            <a:pPr marL="1257300" lvl="2" indent="-342900" algn="ctr">
              <a:buFont typeface="Arial" pitchFamily="34" charset="0"/>
              <a:buChar char="•"/>
              <a:defRPr/>
            </a:pPr>
            <a:endParaRPr lang="en-US" dirty="0">
              <a:solidFill>
                <a:schemeClr val="bg1">
                  <a:lumMod val="75000"/>
                </a:schemeClr>
              </a:solidFill>
              <a:latin typeface="Futura Lt BT" pitchFamily="34" charset="0"/>
              <a:ea typeface="+mj-ea"/>
              <a:cs typeface="+mj-cs"/>
            </a:endParaRPr>
          </a:p>
          <a:p>
            <a:pPr marL="1257300" lvl="2" indent="-342900" algn="ctr">
              <a:buFont typeface="Arial" pitchFamily="34" charset="0"/>
              <a:buChar char="•"/>
              <a:defRPr/>
            </a:pPr>
            <a:endParaRPr lang="en-US" dirty="0">
              <a:solidFill>
                <a:schemeClr val="bg1">
                  <a:lumMod val="75000"/>
                </a:schemeClr>
              </a:solidFill>
              <a:latin typeface="Futura Lt BT" pitchFamily="34" charset="0"/>
              <a:ea typeface="+mj-ea"/>
              <a:cs typeface="+mj-cs"/>
            </a:endParaRPr>
          </a:p>
          <a:p>
            <a:pPr marL="1257300" lvl="2" indent="-342900" algn="ctr">
              <a:buFont typeface="Arial" pitchFamily="34" charset="0"/>
              <a:buChar char="•"/>
              <a:defRPr/>
            </a:pPr>
            <a:endParaRPr lang="en-US" dirty="0">
              <a:solidFill>
                <a:schemeClr val="bg1">
                  <a:lumMod val="75000"/>
                </a:schemeClr>
              </a:solidFill>
              <a:latin typeface="Futura Lt BT" pitchFamily="34" charset="0"/>
              <a:ea typeface="+mj-ea"/>
              <a:cs typeface="+mj-cs"/>
            </a:endParaRPr>
          </a:p>
        </p:txBody>
      </p:sp>
      <p:graphicFrame>
        <p:nvGraphicFramePr>
          <p:cNvPr id="3" name="Diagram 2">
            <a:extLst>
              <a:ext uri="{FF2B5EF4-FFF2-40B4-BE49-F238E27FC236}">
                <a16:creationId xmlns:a16="http://schemas.microsoft.com/office/drawing/2014/main" id="{B6DA2DF0-532A-4F19-A167-BB894A39058A}"/>
              </a:ext>
            </a:extLst>
          </p:cNvPr>
          <p:cNvGraphicFramePr/>
          <p:nvPr/>
        </p:nvGraphicFramePr>
        <p:xfrm>
          <a:off x="190500" y="533400"/>
          <a:ext cx="8674100" cy="63085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15">
            <a:extLst>
              <a:ext uri="{FF2B5EF4-FFF2-40B4-BE49-F238E27FC236}">
                <a16:creationId xmlns:a16="http://schemas.microsoft.com/office/drawing/2014/main" id="{C1DEF236-3203-41FF-8B00-5BB72D71FD3C}"/>
              </a:ext>
            </a:extLst>
          </p:cNvPr>
          <p:cNvPicPr>
            <a:picLocks noChangeArrowheads="1"/>
          </p:cNvPicPr>
          <p:nvPr/>
        </p:nvPicPr>
        <p:blipFill>
          <a:blip r:embed="rId8">
            <a:lum bright="36000"/>
            <a:extLst>
              <a:ext uri="{28A0092B-C50C-407E-A947-70E740481C1C}">
                <a14:useLocalDpi xmlns:a14="http://schemas.microsoft.com/office/drawing/2010/main"/>
              </a:ext>
            </a:extLst>
          </a:blip>
          <a:srcRect/>
          <a:stretch>
            <a:fillRect/>
          </a:stretch>
        </p:blipFill>
        <p:spPr bwMode="auto">
          <a:xfrm>
            <a:off x="0" y="0"/>
            <a:ext cx="9144000" cy="1209675"/>
          </a:xfrm>
          <a:prstGeom prst="rect">
            <a:avLst/>
          </a:prstGeom>
          <a:noFill/>
          <a:ln>
            <a:noFill/>
          </a:ln>
          <a:scene3d>
            <a:camera prst="orthographicFront"/>
            <a:lightRig rig="threePt" dir="t"/>
          </a:scene3d>
          <a:sp3d>
            <a:bevelT w="139700" prst="cross"/>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18">
            <a:extLst>
              <a:ext uri="{FF2B5EF4-FFF2-40B4-BE49-F238E27FC236}">
                <a16:creationId xmlns:a16="http://schemas.microsoft.com/office/drawing/2014/main" id="{65FBBA21-53F8-4C00-8022-70250013D560}"/>
              </a:ext>
            </a:extLst>
          </p:cNvPr>
          <p:cNvSpPr txBox="1">
            <a:spLocks noChangeArrowheads="1"/>
          </p:cNvSpPr>
          <p:nvPr/>
        </p:nvSpPr>
        <p:spPr bwMode="auto">
          <a:xfrm>
            <a:off x="0" y="393700"/>
            <a:ext cx="9144000" cy="46196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1">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algn="ctr" eaLnBrk="0" fontAlgn="base" hangingPunct="0">
              <a:spcBef>
                <a:spcPct val="0"/>
              </a:spcBef>
              <a:spcAft>
                <a:spcPct val="0"/>
              </a:spcAft>
              <a:defRPr sz="2400">
                <a:solidFill>
                  <a:schemeClr val="tx1"/>
                </a:solidFill>
                <a:latin typeface="Tahoma" pitchFamily="34" charset="0"/>
              </a:defRPr>
            </a:lvl6pPr>
            <a:lvl7pPr marL="2971800" indent="-228600" algn="ctr" eaLnBrk="0" fontAlgn="base" hangingPunct="0">
              <a:spcBef>
                <a:spcPct val="0"/>
              </a:spcBef>
              <a:spcAft>
                <a:spcPct val="0"/>
              </a:spcAft>
              <a:defRPr sz="2400">
                <a:solidFill>
                  <a:schemeClr val="tx1"/>
                </a:solidFill>
                <a:latin typeface="Tahoma" pitchFamily="34" charset="0"/>
              </a:defRPr>
            </a:lvl7pPr>
            <a:lvl8pPr marL="3429000" indent="-228600" algn="ctr" eaLnBrk="0" fontAlgn="base" hangingPunct="0">
              <a:spcBef>
                <a:spcPct val="0"/>
              </a:spcBef>
              <a:spcAft>
                <a:spcPct val="0"/>
              </a:spcAft>
              <a:defRPr sz="2400">
                <a:solidFill>
                  <a:schemeClr val="tx1"/>
                </a:solidFill>
                <a:latin typeface="Tahoma" pitchFamily="34" charset="0"/>
              </a:defRPr>
            </a:lvl8pPr>
            <a:lvl9pPr marL="3886200" indent="-228600" algn="ctr" eaLnBrk="0" fontAlgn="base" hangingPunct="0">
              <a:spcBef>
                <a:spcPct val="0"/>
              </a:spcBef>
              <a:spcAft>
                <a:spcPct val="0"/>
              </a:spcAft>
              <a:defRPr sz="2400">
                <a:solidFill>
                  <a:schemeClr val="tx1"/>
                </a:solidFill>
                <a:latin typeface="Tahoma" pitchFamily="34" charset="0"/>
              </a:defRPr>
            </a:lvl9pPr>
          </a:lstStyle>
          <a:p>
            <a:pPr algn="ctr" eaLnBrk="1" hangingPunct="1">
              <a:defRPr/>
            </a:pPr>
            <a:r>
              <a:rPr lang="en-US" b="1" dirty="0">
                <a:solidFill>
                  <a:schemeClr val="bg2"/>
                </a:solidFill>
                <a:effectLst>
                  <a:outerShdw blurRad="38100" dist="38100" dir="2700000" algn="tl">
                    <a:srgbClr val="000000">
                      <a:alpha val="43137"/>
                    </a:srgbClr>
                  </a:outerShdw>
                </a:effectLst>
                <a:cs typeface="+mn-cs"/>
              </a:rPr>
              <a:t>Overview of the Current Plan</a:t>
            </a:r>
          </a:p>
        </p:txBody>
      </p:sp>
      <p:sp>
        <p:nvSpPr>
          <p:cNvPr id="25607" name="TextBox 3">
            <a:extLst>
              <a:ext uri="{FF2B5EF4-FFF2-40B4-BE49-F238E27FC236}">
                <a16:creationId xmlns:a16="http://schemas.microsoft.com/office/drawing/2014/main" id="{AAFE33A3-33C5-4D6A-824D-8B27FCCF9930}"/>
              </a:ext>
            </a:extLst>
          </p:cNvPr>
          <p:cNvSpPr txBox="1">
            <a:spLocks noChangeArrowheads="1"/>
          </p:cNvSpPr>
          <p:nvPr/>
        </p:nvSpPr>
        <p:spPr bwMode="auto">
          <a:xfrm>
            <a:off x="403225" y="2968625"/>
            <a:ext cx="1857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60000"/>
              </a:spcBef>
              <a:buClr>
                <a:srgbClr val="779917"/>
              </a:buClr>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2pPr>
            <a:lvl3pPr marL="1143000" indent="-228600" eaLnBrk="0" hangingPunct="0">
              <a:spcBef>
                <a:spcPct val="20000"/>
              </a:spcBef>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3pPr>
            <a:lvl4pPr marL="1600200" indent="-228600" eaLnBrk="0" hangingPunct="0">
              <a:spcBef>
                <a:spcPct val="20000"/>
              </a:spcBef>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4pPr>
            <a:lvl5pPr marL="2057400" indent="-228600" eaLnBrk="0" hangingPunct="0">
              <a:spcBef>
                <a:spcPct val="20000"/>
              </a:spcBef>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5pPr>
            <a:lvl6pPr marL="2514600" indent="-228600" eaLnBrk="0" fontAlgn="base" hangingPunct="0">
              <a:spcBef>
                <a:spcPct val="20000"/>
              </a:spcBef>
              <a:spcAft>
                <a:spcPct val="0"/>
              </a:spcAft>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6pPr>
            <a:lvl7pPr marL="2971800" indent="-228600" eaLnBrk="0" fontAlgn="base" hangingPunct="0">
              <a:spcBef>
                <a:spcPct val="20000"/>
              </a:spcBef>
              <a:spcAft>
                <a:spcPct val="0"/>
              </a:spcAft>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7pPr>
            <a:lvl8pPr marL="3429000" indent="-228600" eaLnBrk="0" fontAlgn="base" hangingPunct="0">
              <a:spcBef>
                <a:spcPct val="20000"/>
              </a:spcBef>
              <a:spcAft>
                <a:spcPct val="0"/>
              </a:spcAft>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8pPr>
            <a:lvl9pPr marL="3886200" indent="-228600" eaLnBrk="0" fontAlgn="base" hangingPunct="0">
              <a:spcBef>
                <a:spcPct val="20000"/>
              </a:spcBef>
              <a:spcAft>
                <a:spcPct val="0"/>
              </a:spcAft>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9pPr>
          </a:lstStyle>
          <a:p>
            <a:pPr eaLnBrk="1" hangingPunct="1">
              <a:spcBef>
                <a:spcPct val="0"/>
              </a:spcBef>
              <a:buClrTx/>
              <a:buFontTx/>
              <a:buNone/>
            </a:pPr>
            <a:endParaRPr lang="en-US" altLang="en-US" sz="2400"/>
          </a:p>
        </p:txBody>
      </p:sp>
      <p:sp>
        <p:nvSpPr>
          <p:cNvPr id="12" name="Rectangle 17">
            <a:extLst>
              <a:ext uri="{FF2B5EF4-FFF2-40B4-BE49-F238E27FC236}">
                <a16:creationId xmlns:a16="http://schemas.microsoft.com/office/drawing/2014/main" id="{B32C37AE-5A06-4549-B083-0E8A7AE2793D}"/>
              </a:ext>
            </a:extLst>
          </p:cNvPr>
          <p:cNvSpPr>
            <a:spLocks noChangeArrowheads="1"/>
          </p:cNvSpPr>
          <p:nvPr/>
        </p:nvSpPr>
        <p:spPr bwMode="auto">
          <a:xfrm>
            <a:off x="0" y="1177203"/>
            <a:ext cx="9144000" cy="200025"/>
          </a:xfrm>
          <a:prstGeom prst="rect">
            <a:avLst/>
          </a:prstGeom>
          <a:solidFill>
            <a:srgbClr val="306E62"/>
          </a:solidFill>
          <a:ln>
            <a:noFill/>
          </a:ln>
          <a:effectLst/>
          <a:scene3d>
            <a:camera prst="orthographicFront"/>
            <a:lightRig rig="threePt" dir="t"/>
          </a:scene3d>
          <a:sp3d>
            <a:bevelT/>
          </a:sp3d>
        </p:spPr>
        <p:txBody>
          <a:bodyPr wrap="none" anchor="ctr"/>
          <a:lstStyle/>
          <a:p>
            <a:pPr algn="ctr">
              <a:defRPr/>
            </a:pPr>
            <a:endParaRPr lang="en-US">
              <a:cs typeface="+mn-cs"/>
            </a:endParaRPr>
          </a:p>
        </p:txBody>
      </p:sp>
      <p:graphicFrame>
        <p:nvGraphicFramePr>
          <p:cNvPr id="13" name="Diagram 12">
            <a:extLst>
              <a:ext uri="{FF2B5EF4-FFF2-40B4-BE49-F238E27FC236}">
                <a16:creationId xmlns:a16="http://schemas.microsoft.com/office/drawing/2014/main" id="{55357EAA-6199-4FEE-958C-6B176405EEFA}"/>
              </a:ext>
            </a:extLst>
          </p:cNvPr>
          <p:cNvGraphicFramePr/>
          <p:nvPr>
            <p:extLst>
              <p:ext uri="{D42A27DB-BD31-4B8C-83A1-F6EECF244321}">
                <p14:modId xmlns:p14="http://schemas.microsoft.com/office/powerpoint/2010/main" val="2371020304"/>
              </p:ext>
            </p:extLst>
          </p:nvPr>
        </p:nvGraphicFramePr>
        <p:xfrm>
          <a:off x="342900" y="685800"/>
          <a:ext cx="8674100" cy="6308595"/>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pic>
        <p:nvPicPr>
          <p:cNvPr id="10" name="Picture 7">
            <a:extLst>
              <a:ext uri="{FF2B5EF4-FFF2-40B4-BE49-F238E27FC236}">
                <a16:creationId xmlns:a16="http://schemas.microsoft.com/office/drawing/2014/main" id="{DF159EDC-AA1F-4D89-A9C9-4C0C260219A4}"/>
              </a:ext>
            </a:extLst>
          </p:cNvPr>
          <p:cNvPicPr>
            <a:picLocks noChangeAspect="1"/>
          </p:cNvPicPr>
          <p:nvPr/>
        </p:nvPicPr>
        <p:blipFill>
          <a:blip r:embed="rId14">
            <a:extLst>
              <a:ext uri="{28A0092B-C50C-407E-A947-70E740481C1C}">
                <a14:useLocalDpi xmlns:a14="http://schemas.microsoft.com/office/drawing/2010/main" val="0"/>
              </a:ext>
            </a:extLst>
          </a:blip>
          <a:srcRect/>
          <a:stretch/>
        </p:blipFill>
        <p:spPr bwMode="auto">
          <a:xfrm>
            <a:off x="240700" y="88805"/>
            <a:ext cx="1090225" cy="11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85F92ECB-7A88-46AB-83BD-2C77E571A217}"/>
              </a:ext>
            </a:extLst>
          </p:cNvPr>
          <p:cNvSpPr>
            <a:spLocks noGrp="1"/>
          </p:cNvSpPr>
          <p:nvPr>
            <p:ph type="sldNum" sz="quarter" idx="12"/>
          </p:nvPr>
        </p:nvSpPr>
        <p:spPr/>
        <p:txBody>
          <a:bodyPr/>
          <a:lstStyle/>
          <a:p>
            <a:fld id="{8B37340B-A2D0-4D5A-B79F-1B32632CCBD5}" type="slidenum">
              <a:rPr lang="en-US" altLang="en-US" smtClean="0"/>
              <a:pPr/>
              <a:t>22</a:t>
            </a:fld>
            <a:endParaRPr lang="en-US" altLang="en-US"/>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4AF6EEB-1145-47EC-A155-EF424C945733}"/>
              </a:ext>
            </a:extLst>
          </p:cNvPr>
          <p:cNvSpPr txBox="1"/>
          <p:nvPr/>
        </p:nvSpPr>
        <p:spPr>
          <a:xfrm>
            <a:off x="0" y="1447800"/>
            <a:ext cx="9144000" cy="5262563"/>
          </a:xfrm>
          <a:prstGeom prst="rect">
            <a:avLst/>
          </a:prstGeom>
          <a:noFill/>
          <a:ln w="19050" cmpd="dbl">
            <a:noFill/>
          </a:ln>
        </p:spPr>
        <p:txBody>
          <a:bodyPr rIns="548640">
            <a:spAutoFit/>
          </a:bodyPr>
          <a:lstStyle/>
          <a:p>
            <a:pPr marL="342900" indent="-342900" algn="ctr">
              <a:buFont typeface="Arial" pitchFamily="34" charset="0"/>
              <a:buChar char="•"/>
              <a:defRPr/>
            </a:pPr>
            <a:endParaRPr lang="en-US" dirty="0">
              <a:solidFill>
                <a:schemeClr val="bg1">
                  <a:lumMod val="75000"/>
                </a:schemeClr>
              </a:solidFill>
              <a:latin typeface="Futura Lt BT" pitchFamily="34" charset="0"/>
              <a:ea typeface="+mj-ea"/>
              <a:cs typeface="+mj-cs"/>
            </a:endParaRPr>
          </a:p>
          <a:p>
            <a:pPr lvl="1" algn="ctr">
              <a:defRPr/>
            </a:pPr>
            <a:r>
              <a:rPr lang="en-US" dirty="0">
                <a:solidFill>
                  <a:srgbClr val="C00000"/>
                </a:solidFill>
                <a:latin typeface="Futura Lt BT" pitchFamily="34" charset="0"/>
                <a:ea typeface="+mj-ea"/>
                <a:cs typeface="+mj-cs"/>
              </a:rPr>
              <a:t> </a:t>
            </a:r>
            <a:endParaRPr lang="en-US" dirty="0">
              <a:solidFill>
                <a:schemeClr val="bg1">
                  <a:lumMod val="75000"/>
                </a:schemeClr>
              </a:solidFill>
              <a:latin typeface="Futura Lt BT" pitchFamily="34" charset="0"/>
              <a:ea typeface="+mj-ea"/>
              <a:cs typeface="+mj-cs"/>
            </a:endParaRPr>
          </a:p>
          <a:p>
            <a:pPr lvl="1" algn="ctr">
              <a:defRPr/>
            </a:pPr>
            <a:endParaRPr lang="en-US" dirty="0">
              <a:solidFill>
                <a:schemeClr val="bg1">
                  <a:lumMod val="75000"/>
                </a:schemeClr>
              </a:solidFill>
              <a:latin typeface="Futura Lt BT" pitchFamily="34" charset="0"/>
              <a:ea typeface="+mj-ea"/>
              <a:cs typeface="+mj-cs"/>
            </a:endParaRPr>
          </a:p>
          <a:p>
            <a:pPr lvl="1" algn="ctr">
              <a:defRPr/>
            </a:pPr>
            <a:endParaRPr lang="en-US" dirty="0">
              <a:solidFill>
                <a:schemeClr val="bg1">
                  <a:lumMod val="75000"/>
                </a:schemeClr>
              </a:solidFill>
              <a:latin typeface="Futura Lt BT" pitchFamily="34" charset="0"/>
              <a:ea typeface="+mj-ea"/>
              <a:cs typeface="+mj-cs"/>
            </a:endParaRPr>
          </a:p>
          <a:p>
            <a:pPr lvl="1" algn="ctr">
              <a:defRPr/>
            </a:pPr>
            <a:endParaRPr lang="en-US" dirty="0">
              <a:solidFill>
                <a:schemeClr val="bg1">
                  <a:lumMod val="75000"/>
                </a:schemeClr>
              </a:solidFill>
              <a:latin typeface="Futura Lt BT" pitchFamily="34" charset="0"/>
              <a:ea typeface="+mj-ea"/>
              <a:cs typeface="+mj-cs"/>
            </a:endParaRPr>
          </a:p>
          <a:p>
            <a:pPr lvl="1" algn="ctr">
              <a:defRPr/>
            </a:pPr>
            <a:endParaRPr lang="en-US" dirty="0">
              <a:solidFill>
                <a:schemeClr val="bg1">
                  <a:lumMod val="75000"/>
                </a:schemeClr>
              </a:solidFill>
              <a:latin typeface="Futura Lt BT" pitchFamily="34" charset="0"/>
              <a:ea typeface="+mj-ea"/>
              <a:cs typeface="+mj-cs"/>
            </a:endParaRPr>
          </a:p>
          <a:p>
            <a:pPr lvl="1" algn="ctr">
              <a:defRPr/>
            </a:pPr>
            <a:endParaRPr lang="en-US" dirty="0">
              <a:solidFill>
                <a:schemeClr val="bg1">
                  <a:lumMod val="75000"/>
                </a:schemeClr>
              </a:solidFill>
              <a:latin typeface="Futura Lt BT" pitchFamily="34" charset="0"/>
              <a:ea typeface="+mj-ea"/>
              <a:cs typeface="+mj-cs"/>
            </a:endParaRPr>
          </a:p>
          <a:p>
            <a:pPr lvl="1" algn="ctr">
              <a:defRPr/>
            </a:pPr>
            <a:endParaRPr lang="en-US" dirty="0">
              <a:solidFill>
                <a:schemeClr val="bg1">
                  <a:lumMod val="75000"/>
                </a:schemeClr>
              </a:solidFill>
              <a:latin typeface="Futura Lt BT" pitchFamily="34" charset="0"/>
              <a:ea typeface="+mj-ea"/>
              <a:cs typeface="+mj-cs"/>
            </a:endParaRPr>
          </a:p>
          <a:p>
            <a:pPr marL="1257300" lvl="2" indent="-342900" algn="ctr">
              <a:buFont typeface="Arial" pitchFamily="34" charset="0"/>
              <a:buChar char="•"/>
              <a:defRPr/>
            </a:pPr>
            <a:endParaRPr lang="en-US" dirty="0">
              <a:solidFill>
                <a:schemeClr val="bg1">
                  <a:lumMod val="75000"/>
                </a:schemeClr>
              </a:solidFill>
              <a:latin typeface="Futura Lt BT" pitchFamily="34" charset="0"/>
              <a:ea typeface="+mj-ea"/>
              <a:cs typeface="+mj-cs"/>
            </a:endParaRPr>
          </a:p>
          <a:p>
            <a:pPr lvl="3" algn="ctr">
              <a:defRPr/>
            </a:pPr>
            <a:r>
              <a:rPr lang="en-US" dirty="0">
                <a:solidFill>
                  <a:schemeClr val="bg1">
                    <a:lumMod val="75000"/>
                  </a:schemeClr>
                </a:solidFill>
                <a:latin typeface="Futura Lt BT" pitchFamily="34" charset="0"/>
                <a:ea typeface="+mj-ea"/>
                <a:cs typeface="+mj-cs"/>
              </a:rPr>
              <a:t> 	</a:t>
            </a:r>
          </a:p>
          <a:p>
            <a:pPr marL="1257300" lvl="2" indent="-342900" algn="ctr">
              <a:buFont typeface="Arial" pitchFamily="34" charset="0"/>
              <a:buChar char="•"/>
              <a:defRPr/>
            </a:pPr>
            <a:endParaRPr lang="en-US" dirty="0">
              <a:solidFill>
                <a:schemeClr val="bg1">
                  <a:lumMod val="75000"/>
                </a:schemeClr>
              </a:solidFill>
              <a:latin typeface="Futura Lt BT" pitchFamily="34" charset="0"/>
              <a:ea typeface="+mj-ea"/>
              <a:cs typeface="+mj-cs"/>
            </a:endParaRPr>
          </a:p>
          <a:p>
            <a:pPr marL="1257300" lvl="2" indent="-342900" algn="ctr">
              <a:buFont typeface="Arial" pitchFamily="34" charset="0"/>
              <a:buChar char="•"/>
              <a:defRPr/>
            </a:pPr>
            <a:endParaRPr lang="en-US" dirty="0">
              <a:solidFill>
                <a:schemeClr val="bg1">
                  <a:lumMod val="75000"/>
                </a:schemeClr>
              </a:solidFill>
              <a:latin typeface="Futura Lt BT" pitchFamily="34" charset="0"/>
              <a:ea typeface="+mj-ea"/>
              <a:cs typeface="+mj-cs"/>
            </a:endParaRPr>
          </a:p>
          <a:p>
            <a:pPr marL="1257300" lvl="2" indent="-342900" algn="ctr">
              <a:buFont typeface="Arial" pitchFamily="34" charset="0"/>
              <a:buChar char="•"/>
              <a:defRPr/>
            </a:pPr>
            <a:endParaRPr lang="en-US" dirty="0">
              <a:solidFill>
                <a:schemeClr val="bg1">
                  <a:lumMod val="75000"/>
                </a:schemeClr>
              </a:solidFill>
              <a:latin typeface="Futura Lt BT" pitchFamily="34" charset="0"/>
              <a:ea typeface="+mj-ea"/>
              <a:cs typeface="+mj-cs"/>
            </a:endParaRPr>
          </a:p>
          <a:p>
            <a:pPr marL="1257300" lvl="2" indent="-342900" algn="ctr">
              <a:buFont typeface="Arial" pitchFamily="34" charset="0"/>
              <a:buChar char="•"/>
              <a:defRPr/>
            </a:pPr>
            <a:endParaRPr lang="en-US" dirty="0">
              <a:solidFill>
                <a:schemeClr val="bg1">
                  <a:lumMod val="75000"/>
                </a:schemeClr>
              </a:solidFill>
              <a:latin typeface="Futura Lt BT" pitchFamily="34" charset="0"/>
              <a:ea typeface="+mj-ea"/>
              <a:cs typeface="+mj-cs"/>
            </a:endParaRPr>
          </a:p>
        </p:txBody>
      </p:sp>
      <p:graphicFrame>
        <p:nvGraphicFramePr>
          <p:cNvPr id="3" name="Diagram 2">
            <a:extLst>
              <a:ext uri="{FF2B5EF4-FFF2-40B4-BE49-F238E27FC236}">
                <a16:creationId xmlns:a16="http://schemas.microsoft.com/office/drawing/2014/main" id="{19B6E492-369D-4135-AF7E-52432322C509}"/>
              </a:ext>
            </a:extLst>
          </p:cNvPr>
          <p:cNvGraphicFramePr/>
          <p:nvPr/>
        </p:nvGraphicFramePr>
        <p:xfrm>
          <a:off x="190500" y="533400"/>
          <a:ext cx="8674100" cy="63085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15">
            <a:extLst>
              <a:ext uri="{FF2B5EF4-FFF2-40B4-BE49-F238E27FC236}">
                <a16:creationId xmlns:a16="http://schemas.microsoft.com/office/drawing/2014/main" id="{B254CD8B-7EFC-45E4-A7E8-04BD2541C717}"/>
              </a:ext>
            </a:extLst>
          </p:cNvPr>
          <p:cNvPicPr>
            <a:picLocks noChangeArrowheads="1"/>
          </p:cNvPicPr>
          <p:nvPr/>
        </p:nvPicPr>
        <p:blipFill>
          <a:blip r:embed="rId8">
            <a:lum bright="36000"/>
            <a:extLst>
              <a:ext uri="{28A0092B-C50C-407E-A947-70E740481C1C}">
                <a14:useLocalDpi xmlns:a14="http://schemas.microsoft.com/office/drawing/2010/main"/>
              </a:ext>
            </a:extLst>
          </a:blip>
          <a:srcRect/>
          <a:stretch>
            <a:fillRect/>
          </a:stretch>
        </p:blipFill>
        <p:spPr bwMode="auto">
          <a:xfrm>
            <a:off x="0" y="0"/>
            <a:ext cx="9144000" cy="1209675"/>
          </a:xfrm>
          <a:prstGeom prst="rect">
            <a:avLst/>
          </a:prstGeom>
          <a:noFill/>
          <a:ln>
            <a:noFill/>
          </a:ln>
          <a:scene3d>
            <a:camera prst="orthographicFront"/>
            <a:lightRig rig="threePt" dir="t"/>
          </a:scene3d>
          <a:sp3d>
            <a:bevelT w="139700" prst="cross"/>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18">
            <a:extLst>
              <a:ext uri="{FF2B5EF4-FFF2-40B4-BE49-F238E27FC236}">
                <a16:creationId xmlns:a16="http://schemas.microsoft.com/office/drawing/2014/main" id="{A221AE32-26EA-46A9-B8A6-16FE92BE601D}"/>
              </a:ext>
            </a:extLst>
          </p:cNvPr>
          <p:cNvSpPr txBox="1">
            <a:spLocks noChangeArrowheads="1"/>
          </p:cNvSpPr>
          <p:nvPr/>
        </p:nvSpPr>
        <p:spPr bwMode="auto">
          <a:xfrm>
            <a:off x="0" y="393700"/>
            <a:ext cx="9144000" cy="46196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1">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algn="ctr" eaLnBrk="0" fontAlgn="base" hangingPunct="0">
              <a:spcBef>
                <a:spcPct val="0"/>
              </a:spcBef>
              <a:spcAft>
                <a:spcPct val="0"/>
              </a:spcAft>
              <a:defRPr sz="2400">
                <a:solidFill>
                  <a:schemeClr val="tx1"/>
                </a:solidFill>
                <a:latin typeface="Tahoma" pitchFamily="34" charset="0"/>
              </a:defRPr>
            </a:lvl6pPr>
            <a:lvl7pPr marL="2971800" indent="-228600" algn="ctr" eaLnBrk="0" fontAlgn="base" hangingPunct="0">
              <a:spcBef>
                <a:spcPct val="0"/>
              </a:spcBef>
              <a:spcAft>
                <a:spcPct val="0"/>
              </a:spcAft>
              <a:defRPr sz="2400">
                <a:solidFill>
                  <a:schemeClr val="tx1"/>
                </a:solidFill>
                <a:latin typeface="Tahoma" pitchFamily="34" charset="0"/>
              </a:defRPr>
            </a:lvl7pPr>
            <a:lvl8pPr marL="3429000" indent="-228600" algn="ctr" eaLnBrk="0" fontAlgn="base" hangingPunct="0">
              <a:spcBef>
                <a:spcPct val="0"/>
              </a:spcBef>
              <a:spcAft>
                <a:spcPct val="0"/>
              </a:spcAft>
              <a:defRPr sz="2400">
                <a:solidFill>
                  <a:schemeClr val="tx1"/>
                </a:solidFill>
                <a:latin typeface="Tahoma" pitchFamily="34" charset="0"/>
              </a:defRPr>
            </a:lvl8pPr>
            <a:lvl9pPr marL="3886200" indent="-228600" algn="ctr" eaLnBrk="0" fontAlgn="base" hangingPunct="0">
              <a:spcBef>
                <a:spcPct val="0"/>
              </a:spcBef>
              <a:spcAft>
                <a:spcPct val="0"/>
              </a:spcAft>
              <a:defRPr sz="2400">
                <a:solidFill>
                  <a:schemeClr val="tx1"/>
                </a:solidFill>
                <a:latin typeface="Tahoma" pitchFamily="34" charset="0"/>
              </a:defRPr>
            </a:lvl9pPr>
          </a:lstStyle>
          <a:p>
            <a:pPr algn="ctr" eaLnBrk="1" hangingPunct="1">
              <a:defRPr/>
            </a:pPr>
            <a:r>
              <a:rPr lang="en-US" b="1" dirty="0">
                <a:solidFill>
                  <a:schemeClr val="bg2"/>
                </a:solidFill>
                <a:effectLst>
                  <a:outerShdw blurRad="38100" dist="38100" dir="2700000" algn="tl">
                    <a:srgbClr val="000000">
                      <a:alpha val="43137"/>
                    </a:srgbClr>
                  </a:outerShdw>
                </a:effectLst>
                <a:cs typeface="+mn-cs"/>
              </a:rPr>
              <a:t>Overview of the Current Plan</a:t>
            </a:r>
          </a:p>
        </p:txBody>
      </p:sp>
      <p:sp>
        <p:nvSpPr>
          <p:cNvPr id="26631" name="TextBox 3">
            <a:extLst>
              <a:ext uri="{FF2B5EF4-FFF2-40B4-BE49-F238E27FC236}">
                <a16:creationId xmlns:a16="http://schemas.microsoft.com/office/drawing/2014/main" id="{22E6799E-35F3-425D-9456-7AE35C1FFC4F}"/>
              </a:ext>
            </a:extLst>
          </p:cNvPr>
          <p:cNvSpPr txBox="1">
            <a:spLocks noChangeArrowheads="1"/>
          </p:cNvSpPr>
          <p:nvPr/>
        </p:nvSpPr>
        <p:spPr bwMode="auto">
          <a:xfrm>
            <a:off x="403225" y="2968625"/>
            <a:ext cx="1857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60000"/>
              </a:spcBef>
              <a:buClr>
                <a:srgbClr val="779917"/>
              </a:buClr>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2pPr>
            <a:lvl3pPr marL="1143000" indent="-228600" eaLnBrk="0" hangingPunct="0">
              <a:spcBef>
                <a:spcPct val="20000"/>
              </a:spcBef>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3pPr>
            <a:lvl4pPr marL="1600200" indent="-228600" eaLnBrk="0" hangingPunct="0">
              <a:spcBef>
                <a:spcPct val="20000"/>
              </a:spcBef>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4pPr>
            <a:lvl5pPr marL="2057400" indent="-228600" eaLnBrk="0" hangingPunct="0">
              <a:spcBef>
                <a:spcPct val="20000"/>
              </a:spcBef>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5pPr>
            <a:lvl6pPr marL="2514600" indent="-228600" eaLnBrk="0" fontAlgn="base" hangingPunct="0">
              <a:spcBef>
                <a:spcPct val="20000"/>
              </a:spcBef>
              <a:spcAft>
                <a:spcPct val="0"/>
              </a:spcAft>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6pPr>
            <a:lvl7pPr marL="2971800" indent="-228600" eaLnBrk="0" fontAlgn="base" hangingPunct="0">
              <a:spcBef>
                <a:spcPct val="20000"/>
              </a:spcBef>
              <a:spcAft>
                <a:spcPct val="0"/>
              </a:spcAft>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7pPr>
            <a:lvl8pPr marL="3429000" indent="-228600" eaLnBrk="0" fontAlgn="base" hangingPunct="0">
              <a:spcBef>
                <a:spcPct val="20000"/>
              </a:spcBef>
              <a:spcAft>
                <a:spcPct val="0"/>
              </a:spcAft>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8pPr>
            <a:lvl9pPr marL="3886200" indent="-228600" eaLnBrk="0" fontAlgn="base" hangingPunct="0">
              <a:spcBef>
                <a:spcPct val="20000"/>
              </a:spcBef>
              <a:spcAft>
                <a:spcPct val="0"/>
              </a:spcAft>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9pPr>
          </a:lstStyle>
          <a:p>
            <a:pPr eaLnBrk="1" hangingPunct="1">
              <a:spcBef>
                <a:spcPct val="0"/>
              </a:spcBef>
              <a:buClrTx/>
              <a:buFontTx/>
              <a:buNone/>
            </a:pPr>
            <a:endParaRPr lang="en-US" altLang="en-US" sz="2400"/>
          </a:p>
        </p:txBody>
      </p:sp>
      <p:sp>
        <p:nvSpPr>
          <p:cNvPr id="12" name="Rectangle 17">
            <a:extLst>
              <a:ext uri="{FF2B5EF4-FFF2-40B4-BE49-F238E27FC236}">
                <a16:creationId xmlns:a16="http://schemas.microsoft.com/office/drawing/2014/main" id="{F146A87A-AE41-4721-849C-0DEAF11F8DE9}"/>
              </a:ext>
            </a:extLst>
          </p:cNvPr>
          <p:cNvSpPr>
            <a:spLocks noChangeArrowheads="1"/>
          </p:cNvSpPr>
          <p:nvPr/>
        </p:nvSpPr>
        <p:spPr bwMode="auto">
          <a:xfrm>
            <a:off x="0" y="1177203"/>
            <a:ext cx="9144000" cy="200025"/>
          </a:xfrm>
          <a:prstGeom prst="rect">
            <a:avLst/>
          </a:prstGeom>
          <a:solidFill>
            <a:srgbClr val="306E62"/>
          </a:solidFill>
          <a:ln>
            <a:noFill/>
          </a:ln>
          <a:effectLst/>
          <a:scene3d>
            <a:camera prst="orthographicFront"/>
            <a:lightRig rig="threePt" dir="t"/>
          </a:scene3d>
          <a:sp3d>
            <a:bevelT/>
          </a:sp3d>
        </p:spPr>
        <p:txBody>
          <a:bodyPr wrap="none" anchor="ctr"/>
          <a:lstStyle/>
          <a:p>
            <a:pPr algn="ctr">
              <a:defRPr/>
            </a:pPr>
            <a:endParaRPr lang="en-US">
              <a:cs typeface="+mn-cs"/>
            </a:endParaRPr>
          </a:p>
        </p:txBody>
      </p:sp>
      <p:sp>
        <p:nvSpPr>
          <p:cNvPr id="26635" name="TextBox 1">
            <a:extLst>
              <a:ext uri="{FF2B5EF4-FFF2-40B4-BE49-F238E27FC236}">
                <a16:creationId xmlns:a16="http://schemas.microsoft.com/office/drawing/2014/main" id="{27C2C4FE-EAC9-436E-ADB4-B5D929FEBC05}"/>
              </a:ext>
            </a:extLst>
          </p:cNvPr>
          <p:cNvSpPr txBox="1">
            <a:spLocks noChangeArrowheads="1"/>
          </p:cNvSpPr>
          <p:nvPr/>
        </p:nvSpPr>
        <p:spPr bwMode="auto">
          <a:xfrm>
            <a:off x="33338" y="5045075"/>
            <a:ext cx="90773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60000"/>
              </a:spcBef>
              <a:buClr>
                <a:srgbClr val="779917"/>
              </a:buClr>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2pPr>
            <a:lvl3pPr marL="1143000" indent="-228600" eaLnBrk="0" hangingPunct="0">
              <a:spcBef>
                <a:spcPct val="20000"/>
              </a:spcBef>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3pPr>
            <a:lvl4pPr marL="1600200" indent="-228600" eaLnBrk="0" hangingPunct="0">
              <a:spcBef>
                <a:spcPct val="20000"/>
              </a:spcBef>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4pPr>
            <a:lvl5pPr marL="2057400" indent="-228600" eaLnBrk="0" hangingPunct="0">
              <a:spcBef>
                <a:spcPct val="20000"/>
              </a:spcBef>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5pPr>
            <a:lvl6pPr marL="2514600" indent="-228600" eaLnBrk="0" fontAlgn="base" hangingPunct="0">
              <a:spcBef>
                <a:spcPct val="20000"/>
              </a:spcBef>
              <a:spcAft>
                <a:spcPct val="0"/>
              </a:spcAft>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6pPr>
            <a:lvl7pPr marL="2971800" indent="-228600" eaLnBrk="0" fontAlgn="base" hangingPunct="0">
              <a:spcBef>
                <a:spcPct val="20000"/>
              </a:spcBef>
              <a:spcAft>
                <a:spcPct val="0"/>
              </a:spcAft>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7pPr>
            <a:lvl8pPr marL="3429000" indent="-228600" eaLnBrk="0" fontAlgn="base" hangingPunct="0">
              <a:spcBef>
                <a:spcPct val="20000"/>
              </a:spcBef>
              <a:spcAft>
                <a:spcPct val="0"/>
              </a:spcAft>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8pPr>
            <a:lvl9pPr marL="3886200" indent="-228600" eaLnBrk="0" fontAlgn="base" hangingPunct="0">
              <a:spcBef>
                <a:spcPct val="20000"/>
              </a:spcBef>
              <a:spcAft>
                <a:spcPct val="0"/>
              </a:spcAft>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9pPr>
          </a:lstStyle>
          <a:p>
            <a:pPr algn="ctr" eaLnBrk="1" hangingPunct="1">
              <a:spcBef>
                <a:spcPct val="0"/>
              </a:spcBef>
              <a:buClrTx/>
              <a:buFontTx/>
              <a:buNone/>
            </a:pPr>
            <a:r>
              <a:rPr lang="en-US" altLang="en-US" sz="2400" dirty="0">
                <a:solidFill>
                  <a:srgbClr val="FFFF93"/>
                </a:solidFill>
              </a:rPr>
              <a:t>Group Discussion: </a:t>
            </a:r>
          </a:p>
          <a:p>
            <a:pPr algn="ctr" eaLnBrk="1" hangingPunct="1">
              <a:spcBef>
                <a:spcPct val="0"/>
              </a:spcBef>
              <a:buClrTx/>
              <a:buFontTx/>
              <a:buNone/>
            </a:pPr>
            <a:r>
              <a:rPr lang="en-US" altLang="en-US" sz="2400" dirty="0">
                <a:solidFill>
                  <a:srgbClr val="FFFF93"/>
                </a:solidFill>
              </a:rPr>
              <a:t>Notable occurrences since the 2015 Plan was prepared?</a:t>
            </a:r>
          </a:p>
        </p:txBody>
      </p:sp>
      <p:pic>
        <p:nvPicPr>
          <p:cNvPr id="13" name="Picture 7">
            <a:extLst>
              <a:ext uri="{FF2B5EF4-FFF2-40B4-BE49-F238E27FC236}">
                <a16:creationId xmlns:a16="http://schemas.microsoft.com/office/drawing/2014/main" id="{DC2C02CF-BB57-4BFE-998C-685E480D4953}"/>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bwMode="auto">
          <a:xfrm>
            <a:off x="240700" y="77788"/>
            <a:ext cx="1090225" cy="11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D2249CC0-F049-4E42-AAED-C4D1AE3F41D0}"/>
              </a:ext>
            </a:extLst>
          </p:cNvPr>
          <p:cNvPicPr>
            <a:picLocks noChangeAspect="1"/>
          </p:cNvPicPr>
          <p:nvPr/>
        </p:nvPicPr>
        <p:blipFill>
          <a:blip r:embed="rId10"/>
          <a:stretch>
            <a:fillRect/>
          </a:stretch>
        </p:blipFill>
        <p:spPr>
          <a:xfrm>
            <a:off x="685800" y="1857375"/>
            <a:ext cx="7772400" cy="3143250"/>
          </a:xfrm>
          <a:prstGeom prst="rect">
            <a:avLst/>
          </a:prstGeom>
        </p:spPr>
      </p:pic>
      <p:sp>
        <p:nvSpPr>
          <p:cNvPr id="2" name="Slide Number Placeholder 1">
            <a:extLst>
              <a:ext uri="{FF2B5EF4-FFF2-40B4-BE49-F238E27FC236}">
                <a16:creationId xmlns:a16="http://schemas.microsoft.com/office/drawing/2014/main" id="{33BD5A45-73FC-4D78-ACD3-6DF262B01C83}"/>
              </a:ext>
            </a:extLst>
          </p:cNvPr>
          <p:cNvSpPr>
            <a:spLocks noGrp="1"/>
          </p:cNvSpPr>
          <p:nvPr>
            <p:ph type="sldNum" sz="quarter" idx="12"/>
          </p:nvPr>
        </p:nvSpPr>
        <p:spPr/>
        <p:txBody>
          <a:bodyPr/>
          <a:lstStyle/>
          <a:p>
            <a:fld id="{8B37340B-A2D0-4D5A-B79F-1B32632CCBD5}" type="slidenum">
              <a:rPr lang="en-US" altLang="en-US" smtClean="0"/>
              <a:pPr/>
              <a:t>23</a:t>
            </a:fld>
            <a:endParaRPr lang="en-US" altLang="en-US"/>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EED2203-57C9-486A-B675-FB6FFFEB6BF4}"/>
              </a:ext>
            </a:extLst>
          </p:cNvPr>
          <p:cNvSpPr txBox="1"/>
          <p:nvPr/>
        </p:nvSpPr>
        <p:spPr>
          <a:xfrm>
            <a:off x="0" y="1447800"/>
            <a:ext cx="9144000" cy="5262563"/>
          </a:xfrm>
          <a:prstGeom prst="rect">
            <a:avLst/>
          </a:prstGeom>
          <a:noFill/>
          <a:ln w="19050" cmpd="dbl">
            <a:noFill/>
          </a:ln>
        </p:spPr>
        <p:txBody>
          <a:bodyPr rIns="548640">
            <a:spAutoFit/>
          </a:bodyPr>
          <a:lstStyle/>
          <a:p>
            <a:pPr marL="342900" indent="-342900" algn="ctr">
              <a:buFont typeface="Arial" pitchFamily="34" charset="0"/>
              <a:buChar char="•"/>
              <a:defRPr/>
            </a:pPr>
            <a:endParaRPr lang="en-US" dirty="0">
              <a:solidFill>
                <a:schemeClr val="bg1">
                  <a:lumMod val="75000"/>
                </a:schemeClr>
              </a:solidFill>
              <a:latin typeface="Futura Lt BT" pitchFamily="34" charset="0"/>
              <a:ea typeface="+mj-ea"/>
              <a:cs typeface="+mj-cs"/>
            </a:endParaRPr>
          </a:p>
          <a:p>
            <a:pPr lvl="1" algn="ctr">
              <a:defRPr/>
            </a:pPr>
            <a:r>
              <a:rPr lang="en-US" dirty="0">
                <a:solidFill>
                  <a:srgbClr val="C00000"/>
                </a:solidFill>
                <a:latin typeface="Futura Lt BT" pitchFamily="34" charset="0"/>
                <a:ea typeface="+mj-ea"/>
                <a:cs typeface="+mj-cs"/>
              </a:rPr>
              <a:t> </a:t>
            </a:r>
            <a:endParaRPr lang="en-US" dirty="0">
              <a:solidFill>
                <a:schemeClr val="bg1">
                  <a:lumMod val="75000"/>
                </a:schemeClr>
              </a:solidFill>
              <a:latin typeface="Futura Lt BT" pitchFamily="34" charset="0"/>
              <a:ea typeface="+mj-ea"/>
              <a:cs typeface="+mj-cs"/>
            </a:endParaRPr>
          </a:p>
          <a:p>
            <a:pPr lvl="1" algn="ctr">
              <a:defRPr/>
            </a:pPr>
            <a:endParaRPr lang="en-US" dirty="0">
              <a:solidFill>
                <a:schemeClr val="bg1">
                  <a:lumMod val="75000"/>
                </a:schemeClr>
              </a:solidFill>
              <a:latin typeface="Futura Lt BT" pitchFamily="34" charset="0"/>
              <a:ea typeface="+mj-ea"/>
              <a:cs typeface="+mj-cs"/>
            </a:endParaRPr>
          </a:p>
          <a:p>
            <a:pPr lvl="1" algn="ctr">
              <a:defRPr/>
            </a:pPr>
            <a:endParaRPr lang="en-US" dirty="0">
              <a:solidFill>
                <a:schemeClr val="bg1">
                  <a:lumMod val="75000"/>
                </a:schemeClr>
              </a:solidFill>
              <a:latin typeface="Futura Lt BT" pitchFamily="34" charset="0"/>
              <a:ea typeface="+mj-ea"/>
              <a:cs typeface="+mj-cs"/>
            </a:endParaRPr>
          </a:p>
          <a:p>
            <a:pPr lvl="1" algn="ctr">
              <a:defRPr/>
            </a:pPr>
            <a:endParaRPr lang="en-US" dirty="0">
              <a:solidFill>
                <a:schemeClr val="bg1">
                  <a:lumMod val="75000"/>
                </a:schemeClr>
              </a:solidFill>
              <a:latin typeface="Futura Lt BT" pitchFamily="34" charset="0"/>
              <a:ea typeface="+mj-ea"/>
              <a:cs typeface="+mj-cs"/>
            </a:endParaRPr>
          </a:p>
          <a:p>
            <a:pPr lvl="1" algn="ctr">
              <a:defRPr/>
            </a:pPr>
            <a:endParaRPr lang="en-US" dirty="0">
              <a:solidFill>
                <a:schemeClr val="bg1">
                  <a:lumMod val="75000"/>
                </a:schemeClr>
              </a:solidFill>
              <a:latin typeface="Futura Lt BT" pitchFamily="34" charset="0"/>
              <a:ea typeface="+mj-ea"/>
              <a:cs typeface="+mj-cs"/>
            </a:endParaRPr>
          </a:p>
          <a:p>
            <a:pPr lvl="1" algn="ctr">
              <a:defRPr/>
            </a:pPr>
            <a:endParaRPr lang="en-US" dirty="0">
              <a:solidFill>
                <a:schemeClr val="bg1">
                  <a:lumMod val="75000"/>
                </a:schemeClr>
              </a:solidFill>
              <a:latin typeface="Futura Lt BT" pitchFamily="34" charset="0"/>
              <a:ea typeface="+mj-ea"/>
              <a:cs typeface="+mj-cs"/>
            </a:endParaRPr>
          </a:p>
          <a:p>
            <a:pPr lvl="1" algn="ctr">
              <a:defRPr/>
            </a:pPr>
            <a:endParaRPr lang="en-US" dirty="0">
              <a:solidFill>
                <a:schemeClr val="bg1">
                  <a:lumMod val="75000"/>
                </a:schemeClr>
              </a:solidFill>
              <a:latin typeface="Futura Lt BT" pitchFamily="34" charset="0"/>
              <a:ea typeface="+mj-ea"/>
              <a:cs typeface="+mj-cs"/>
            </a:endParaRPr>
          </a:p>
          <a:p>
            <a:pPr marL="1257300" lvl="2" indent="-342900" algn="ctr">
              <a:buFont typeface="Arial" pitchFamily="34" charset="0"/>
              <a:buChar char="•"/>
              <a:defRPr/>
            </a:pPr>
            <a:endParaRPr lang="en-US" dirty="0">
              <a:solidFill>
                <a:schemeClr val="bg1">
                  <a:lumMod val="75000"/>
                </a:schemeClr>
              </a:solidFill>
              <a:latin typeface="Futura Lt BT" pitchFamily="34" charset="0"/>
              <a:ea typeface="+mj-ea"/>
              <a:cs typeface="+mj-cs"/>
            </a:endParaRPr>
          </a:p>
          <a:p>
            <a:pPr lvl="3" algn="ctr">
              <a:defRPr/>
            </a:pPr>
            <a:r>
              <a:rPr lang="en-US" dirty="0">
                <a:solidFill>
                  <a:schemeClr val="bg1">
                    <a:lumMod val="75000"/>
                  </a:schemeClr>
                </a:solidFill>
                <a:latin typeface="Futura Lt BT" pitchFamily="34" charset="0"/>
                <a:ea typeface="+mj-ea"/>
                <a:cs typeface="+mj-cs"/>
              </a:rPr>
              <a:t> 	</a:t>
            </a:r>
          </a:p>
          <a:p>
            <a:pPr marL="1257300" lvl="2" indent="-342900" algn="ctr">
              <a:buFont typeface="Arial" pitchFamily="34" charset="0"/>
              <a:buChar char="•"/>
              <a:defRPr/>
            </a:pPr>
            <a:endParaRPr lang="en-US" dirty="0">
              <a:solidFill>
                <a:schemeClr val="bg1">
                  <a:lumMod val="75000"/>
                </a:schemeClr>
              </a:solidFill>
              <a:latin typeface="Futura Lt BT" pitchFamily="34" charset="0"/>
              <a:ea typeface="+mj-ea"/>
              <a:cs typeface="+mj-cs"/>
            </a:endParaRPr>
          </a:p>
          <a:p>
            <a:pPr marL="1257300" lvl="2" indent="-342900" algn="ctr">
              <a:buFont typeface="Arial" pitchFamily="34" charset="0"/>
              <a:buChar char="•"/>
              <a:defRPr/>
            </a:pPr>
            <a:endParaRPr lang="en-US" dirty="0">
              <a:solidFill>
                <a:schemeClr val="bg1">
                  <a:lumMod val="75000"/>
                </a:schemeClr>
              </a:solidFill>
              <a:latin typeface="Futura Lt BT" pitchFamily="34" charset="0"/>
              <a:ea typeface="+mj-ea"/>
              <a:cs typeface="+mj-cs"/>
            </a:endParaRPr>
          </a:p>
          <a:p>
            <a:pPr marL="1257300" lvl="2" indent="-342900" algn="ctr">
              <a:buFont typeface="Arial" pitchFamily="34" charset="0"/>
              <a:buChar char="•"/>
              <a:defRPr/>
            </a:pPr>
            <a:endParaRPr lang="en-US" dirty="0">
              <a:solidFill>
                <a:schemeClr val="bg1">
                  <a:lumMod val="75000"/>
                </a:schemeClr>
              </a:solidFill>
              <a:latin typeface="Futura Lt BT" pitchFamily="34" charset="0"/>
              <a:ea typeface="+mj-ea"/>
              <a:cs typeface="+mj-cs"/>
            </a:endParaRPr>
          </a:p>
          <a:p>
            <a:pPr marL="1257300" lvl="2" indent="-342900" algn="ctr">
              <a:buFont typeface="Arial" pitchFamily="34" charset="0"/>
              <a:buChar char="•"/>
              <a:defRPr/>
            </a:pPr>
            <a:endParaRPr lang="en-US" dirty="0">
              <a:solidFill>
                <a:schemeClr val="bg1">
                  <a:lumMod val="75000"/>
                </a:schemeClr>
              </a:solidFill>
              <a:latin typeface="Futura Lt BT" pitchFamily="34" charset="0"/>
              <a:ea typeface="+mj-ea"/>
              <a:cs typeface="+mj-cs"/>
            </a:endParaRPr>
          </a:p>
        </p:txBody>
      </p:sp>
      <p:sp>
        <p:nvSpPr>
          <p:cNvPr id="27651" name="Rectangle 3">
            <a:extLst>
              <a:ext uri="{FF2B5EF4-FFF2-40B4-BE49-F238E27FC236}">
                <a16:creationId xmlns:a16="http://schemas.microsoft.com/office/drawing/2014/main" id="{86EC5A5C-C651-4329-B699-13782DD8047F}"/>
              </a:ext>
            </a:extLst>
          </p:cNvPr>
          <p:cNvSpPr>
            <a:spLocks noChangeArrowheads="1"/>
          </p:cNvSpPr>
          <p:nvPr/>
        </p:nvSpPr>
        <p:spPr bwMode="auto">
          <a:xfrm>
            <a:off x="1600200" y="533400"/>
            <a:ext cx="7010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spcBef>
                <a:spcPct val="60000"/>
              </a:spcBef>
              <a:buClr>
                <a:srgbClr val="779917"/>
              </a:buClr>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2pPr>
            <a:lvl3pPr marL="1143000" indent="-228600" eaLnBrk="0" hangingPunct="0">
              <a:spcBef>
                <a:spcPct val="20000"/>
              </a:spcBef>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3pPr>
            <a:lvl4pPr marL="1600200" indent="-228600" eaLnBrk="0" hangingPunct="0">
              <a:spcBef>
                <a:spcPct val="20000"/>
              </a:spcBef>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4pPr>
            <a:lvl5pPr marL="2057400" indent="-228600" eaLnBrk="0" hangingPunct="0">
              <a:spcBef>
                <a:spcPct val="20000"/>
              </a:spcBef>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5pPr>
            <a:lvl6pPr marL="2514600" indent="-228600" eaLnBrk="0" fontAlgn="base" hangingPunct="0">
              <a:spcBef>
                <a:spcPct val="20000"/>
              </a:spcBef>
              <a:spcAft>
                <a:spcPct val="0"/>
              </a:spcAft>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6pPr>
            <a:lvl7pPr marL="2971800" indent="-228600" eaLnBrk="0" fontAlgn="base" hangingPunct="0">
              <a:spcBef>
                <a:spcPct val="20000"/>
              </a:spcBef>
              <a:spcAft>
                <a:spcPct val="0"/>
              </a:spcAft>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7pPr>
            <a:lvl8pPr marL="3429000" indent="-228600" eaLnBrk="0" fontAlgn="base" hangingPunct="0">
              <a:spcBef>
                <a:spcPct val="20000"/>
              </a:spcBef>
              <a:spcAft>
                <a:spcPct val="0"/>
              </a:spcAft>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8pPr>
            <a:lvl9pPr marL="3886200" indent="-228600" eaLnBrk="0" fontAlgn="base" hangingPunct="0">
              <a:spcBef>
                <a:spcPct val="20000"/>
              </a:spcBef>
              <a:spcAft>
                <a:spcPct val="0"/>
              </a:spcAft>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9pPr>
          </a:lstStyle>
          <a:p>
            <a:pPr eaLnBrk="1" hangingPunct="1">
              <a:lnSpc>
                <a:spcPct val="85000"/>
              </a:lnSpc>
              <a:spcBef>
                <a:spcPct val="0"/>
              </a:spcBef>
              <a:buClrTx/>
              <a:buFontTx/>
              <a:buNone/>
            </a:pPr>
            <a:endParaRPr lang="en-US" altLang="en-US" sz="3500">
              <a:solidFill>
                <a:srgbClr val="FF9933"/>
              </a:solidFill>
            </a:endParaRPr>
          </a:p>
        </p:txBody>
      </p:sp>
      <p:graphicFrame>
        <p:nvGraphicFramePr>
          <p:cNvPr id="3" name="Diagram 2">
            <a:extLst>
              <a:ext uri="{FF2B5EF4-FFF2-40B4-BE49-F238E27FC236}">
                <a16:creationId xmlns:a16="http://schemas.microsoft.com/office/drawing/2014/main" id="{3DB100FE-B3C6-487B-9C40-AC3A9BE8666D}"/>
              </a:ext>
            </a:extLst>
          </p:cNvPr>
          <p:cNvGraphicFramePr/>
          <p:nvPr>
            <p:extLst>
              <p:ext uri="{D42A27DB-BD31-4B8C-83A1-F6EECF244321}">
                <p14:modId xmlns:p14="http://schemas.microsoft.com/office/powerpoint/2010/main" val="3247373770"/>
              </p:ext>
            </p:extLst>
          </p:nvPr>
        </p:nvGraphicFramePr>
        <p:xfrm>
          <a:off x="650579" y="1385055"/>
          <a:ext cx="7543800" cy="49194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15">
            <a:extLst>
              <a:ext uri="{FF2B5EF4-FFF2-40B4-BE49-F238E27FC236}">
                <a16:creationId xmlns:a16="http://schemas.microsoft.com/office/drawing/2014/main" id="{413E97C5-5319-41F4-AEAB-5E58A74A573B}"/>
              </a:ext>
            </a:extLst>
          </p:cNvPr>
          <p:cNvPicPr>
            <a:picLocks noChangeArrowheads="1"/>
          </p:cNvPicPr>
          <p:nvPr/>
        </p:nvPicPr>
        <p:blipFill>
          <a:blip r:embed="rId8">
            <a:lum bright="36000"/>
            <a:extLst>
              <a:ext uri="{28A0092B-C50C-407E-A947-70E740481C1C}">
                <a14:useLocalDpi xmlns:a14="http://schemas.microsoft.com/office/drawing/2010/main"/>
              </a:ext>
            </a:extLst>
          </a:blip>
          <a:srcRect/>
          <a:stretch>
            <a:fillRect/>
          </a:stretch>
        </p:blipFill>
        <p:spPr bwMode="auto">
          <a:xfrm>
            <a:off x="0" y="0"/>
            <a:ext cx="9144000" cy="1209675"/>
          </a:xfrm>
          <a:prstGeom prst="rect">
            <a:avLst/>
          </a:prstGeom>
          <a:noFill/>
          <a:ln>
            <a:noFill/>
          </a:ln>
          <a:scene3d>
            <a:camera prst="orthographicFront"/>
            <a:lightRig rig="threePt" dir="t"/>
          </a:scene3d>
          <a:sp3d>
            <a:bevelT w="139700" prst="cross"/>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18">
            <a:extLst>
              <a:ext uri="{FF2B5EF4-FFF2-40B4-BE49-F238E27FC236}">
                <a16:creationId xmlns:a16="http://schemas.microsoft.com/office/drawing/2014/main" id="{3C7A4369-7A28-458F-BF45-2269DA4FAD10}"/>
              </a:ext>
            </a:extLst>
          </p:cNvPr>
          <p:cNvSpPr txBox="1">
            <a:spLocks noChangeArrowheads="1"/>
          </p:cNvSpPr>
          <p:nvPr/>
        </p:nvSpPr>
        <p:spPr bwMode="auto">
          <a:xfrm>
            <a:off x="0" y="393700"/>
            <a:ext cx="9144000" cy="46196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1">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algn="ctr" eaLnBrk="0" fontAlgn="base" hangingPunct="0">
              <a:spcBef>
                <a:spcPct val="0"/>
              </a:spcBef>
              <a:spcAft>
                <a:spcPct val="0"/>
              </a:spcAft>
              <a:defRPr sz="2400">
                <a:solidFill>
                  <a:schemeClr val="tx1"/>
                </a:solidFill>
                <a:latin typeface="Tahoma" pitchFamily="34" charset="0"/>
              </a:defRPr>
            </a:lvl6pPr>
            <a:lvl7pPr marL="2971800" indent="-228600" algn="ctr" eaLnBrk="0" fontAlgn="base" hangingPunct="0">
              <a:spcBef>
                <a:spcPct val="0"/>
              </a:spcBef>
              <a:spcAft>
                <a:spcPct val="0"/>
              </a:spcAft>
              <a:defRPr sz="2400">
                <a:solidFill>
                  <a:schemeClr val="tx1"/>
                </a:solidFill>
                <a:latin typeface="Tahoma" pitchFamily="34" charset="0"/>
              </a:defRPr>
            </a:lvl7pPr>
            <a:lvl8pPr marL="3429000" indent="-228600" algn="ctr" eaLnBrk="0" fontAlgn="base" hangingPunct="0">
              <a:spcBef>
                <a:spcPct val="0"/>
              </a:spcBef>
              <a:spcAft>
                <a:spcPct val="0"/>
              </a:spcAft>
              <a:defRPr sz="2400">
                <a:solidFill>
                  <a:schemeClr val="tx1"/>
                </a:solidFill>
                <a:latin typeface="Tahoma" pitchFamily="34" charset="0"/>
              </a:defRPr>
            </a:lvl8pPr>
            <a:lvl9pPr marL="3886200" indent="-228600" algn="ctr" eaLnBrk="0" fontAlgn="base" hangingPunct="0">
              <a:spcBef>
                <a:spcPct val="0"/>
              </a:spcBef>
              <a:spcAft>
                <a:spcPct val="0"/>
              </a:spcAft>
              <a:defRPr sz="2400">
                <a:solidFill>
                  <a:schemeClr val="tx1"/>
                </a:solidFill>
                <a:latin typeface="Tahoma" pitchFamily="34" charset="0"/>
              </a:defRPr>
            </a:lvl9pPr>
          </a:lstStyle>
          <a:p>
            <a:pPr algn="ctr" eaLnBrk="1" hangingPunct="1">
              <a:defRPr/>
            </a:pPr>
            <a:r>
              <a:rPr lang="en-US" b="1" dirty="0">
                <a:solidFill>
                  <a:schemeClr val="bg2"/>
                </a:solidFill>
                <a:effectLst>
                  <a:outerShdw blurRad="38100" dist="38100" dir="2700000" algn="tl">
                    <a:srgbClr val="000000">
                      <a:alpha val="43137"/>
                    </a:srgbClr>
                  </a:outerShdw>
                </a:effectLst>
                <a:cs typeface="+mn-cs"/>
              </a:rPr>
              <a:t>Overview of the Current Plan</a:t>
            </a:r>
          </a:p>
        </p:txBody>
      </p:sp>
      <p:sp>
        <p:nvSpPr>
          <p:cNvPr id="9" name="Rectangle 17">
            <a:extLst>
              <a:ext uri="{FF2B5EF4-FFF2-40B4-BE49-F238E27FC236}">
                <a16:creationId xmlns:a16="http://schemas.microsoft.com/office/drawing/2014/main" id="{45232F73-CD6C-46B3-8B54-1AE315122038}"/>
              </a:ext>
            </a:extLst>
          </p:cNvPr>
          <p:cNvSpPr>
            <a:spLocks noChangeArrowheads="1"/>
          </p:cNvSpPr>
          <p:nvPr/>
        </p:nvSpPr>
        <p:spPr bwMode="auto">
          <a:xfrm>
            <a:off x="0" y="1177203"/>
            <a:ext cx="9144000" cy="200025"/>
          </a:xfrm>
          <a:prstGeom prst="rect">
            <a:avLst/>
          </a:prstGeom>
          <a:solidFill>
            <a:srgbClr val="306E62"/>
          </a:solidFill>
          <a:ln>
            <a:noFill/>
          </a:ln>
          <a:effectLst/>
          <a:scene3d>
            <a:camera prst="orthographicFront"/>
            <a:lightRig rig="threePt" dir="t"/>
          </a:scene3d>
          <a:sp3d>
            <a:bevelT/>
          </a:sp3d>
        </p:spPr>
        <p:txBody>
          <a:bodyPr wrap="none" anchor="ctr"/>
          <a:lstStyle/>
          <a:p>
            <a:pPr algn="ctr">
              <a:defRPr/>
            </a:pPr>
            <a:endParaRPr lang="en-US">
              <a:cs typeface="+mn-cs"/>
            </a:endParaRPr>
          </a:p>
        </p:txBody>
      </p:sp>
      <p:pic>
        <p:nvPicPr>
          <p:cNvPr id="11" name="Picture 7">
            <a:extLst>
              <a:ext uri="{FF2B5EF4-FFF2-40B4-BE49-F238E27FC236}">
                <a16:creationId xmlns:a16="http://schemas.microsoft.com/office/drawing/2014/main" id="{4A79A994-9F6F-450D-B662-532A5C4FCB98}"/>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bwMode="auto">
          <a:xfrm>
            <a:off x="240700" y="77788"/>
            <a:ext cx="1090225" cy="11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8086A145-65FD-459D-B355-DC7D3CAAD83C}"/>
              </a:ext>
            </a:extLst>
          </p:cNvPr>
          <p:cNvSpPr>
            <a:spLocks noGrp="1"/>
          </p:cNvSpPr>
          <p:nvPr>
            <p:ph type="sldNum" sz="quarter" idx="12"/>
          </p:nvPr>
        </p:nvSpPr>
        <p:spPr/>
        <p:txBody>
          <a:bodyPr/>
          <a:lstStyle/>
          <a:p>
            <a:fld id="{8B37340B-A2D0-4D5A-B79F-1B32632CCBD5}" type="slidenum">
              <a:rPr lang="en-US" altLang="en-US" smtClean="0"/>
              <a:pPr/>
              <a:t>24</a:t>
            </a:fld>
            <a:endParaRPr lang="en-US" altLang="en-US"/>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a:extLst>
              <a:ext uri="{FF2B5EF4-FFF2-40B4-BE49-F238E27FC236}">
                <a16:creationId xmlns:a16="http://schemas.microsoft.com/office/drawing/2014/main" id="{07DEFED3-FF1D-44D0-BAF1-DAFAC8203D4D}"/>
              </a:ext>
            </a:extLst>
          </p:cNvPr>
          <p:cNvSpPr>
            <a:spLocks noChangeArrowheads="1"/>
          </p:cNvSpPr>
          <p:nvPr/>
        </p:nvSpPr>
        <p:spPr bwMode="auto">
          <a:xfrm>
            <a:off x="1600200" y="533400"/>
            <a:ext cx="7010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spcBef>
                <a:spcPct val="60000"/>
              </a:spcBef>
              <a:buClr>
                <a:srgbClr val="779917"/>
              </a:buClr>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2pPr>
            <a:lvl3pPr marL="1143000" indent="-228600" eaLnBrk="0" hangingPunct="0">
              <a:spcBef>
                <a:spcPct val="20000"/>
              </a:spcBef>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3pPr>
            <a:lvl4pPr marL="1600200" indent="-228600" eaLnBrk="0" hangingPunct="0">
              <a:spcBef>
                <a:spcPct val="20000"/>
              </a:spcBef>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4pPr>
            <a:lvl5pPr marL="2057400" indent="-228600" eaLnBrk="0" hangingPunct="0">
              <a:spcBef>
                <a:spcPct val="20000"/>
              </a:spcBef>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5pPr>
            <a:lvl6pPr marL="2514600" indent="-228600" eaLnBrk="0" fontAlgn="base" hangingPunct="0">
              <a:spcBef>
                <a:spcPct val="20000"/>
              </a:spcBef>
              <a:spcAft>
                <a:spcPct val="0"/>
              </a:spcAft>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6pPr>
            <a:lvl7pPr marL="2971800" indent="-228600" eaLnBrk="0" fontAlgn="base" hangingPunct="0">
              <a:spcBef>
                <a:spcPct val="20000"/>
              </a:spcBef>
              <a:spcAft>
                <a:spcPct val="0"/>
              </a:spcAft>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7pPr>
            <a:lvl8pPr marL="3429000" indent="-228600" eaLnBrk="0" fontAlgn="base" hangingPunct="0">
              <a:spcBef>
                <a:spcPct val="20000"/>
              </a:spcBef>
              <a:spcAft>
                <a:spcPct val="0"/>
              </a:spcAft>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8pPr>
            <a:lvl9pPr marL="3886200" indent="-228600" eaLnBrk="0" fontAlgn="base" hangingPunct="0">
              <a:spcBef>
                <a:spcPct val="20000"/>
              </a:spcBef>
              <a:spcAft>
                <a:spcPct val="0"/>
              </a:spcAft>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9pPr>
          </a:lstStyle>
          <a:p>
            <a:pPr algn="ctr" eaLnBrk="1" hangingPunct="1">
              <a:lnSpc>
                <a:spcPct val="85000"/>
              </a:lnSpc>
              <a:spcBef>
                <a:spcPct val="0"/>
              </a:spcBef>
              <a:buClrTx/>
              <a:buFontTx/>
              <a:buNone/>
            </a:pPr>
            <a:endParaRPr lang="en-US" altLang="en-US" sz="3500">
              <a:solidFill>
                <a:srgbClr val="FF9933"/>
              </a:solidFill>
            </a:endParaRPr>
          </a:p>
        </p:txBody>
      </p:sp>
      <p:sp>
        <p:nvSpPr>
          <p:cNvPr id="12" name="TextBox 11">
            <a:extLst>
              <a:ext uri="{FF2B5EF4-FFF2-40B4-BE49-F238E27FC236}">
                <a16:creationId xmlns:a16="http://schemas.microsoft.com/office/drawing/2014/main" id="{34842632-4431-403C-819B-B499FCACA8B3}"/>
              </a:ext>
            </a:extLst>
          </p:cNvPr>
          <p:cNvSpPr txBox="1"/>
          <p:nvPr/>
        </p:nvSpPr>
        <p:spPr>
          <a:xfrm>
            <a:off x="304800" y="1593850"/>
            <a:ext cx="9144000" cy="4708525"/>
          </a:xfrm>
          <a:prstGeom prst="rect">
            <a:avLst/>
          </a:prstGeom>
          <a:noFill/>
          <a:ln w="19050" cmpd="dbl">
            <a:noFill/>
          </a:ln>
        </p:spPr>
        <p:txBody>
          <a:bodyPr rIns="548640">
            <a:spAutoFit/>
          </a:bodyPr>
          <a:lstStyle/>
          <a:p>
            <a:pPr>
              <a:defRPr/>
            </a:pPr>
            <a:r>
              <a:rPr lang="en-US" sz="2000" dirty="0">
                <a:solidFill>
                  <a:srgbClr val="FFC000"/>
                </a:solidFill>
                <a:latin typeface="Futura Lt BT" panose="020B0402020204020303" charset="0"/>
              </a:rPr>
              <a:t>Members of the planning team include:</a:t>
            </a:r>
          </a:p>
          <a:p>
            <a:pPr>
              <a:defRPr/>
            </a:pPr>
            <a:endParaRPr lang="en-US" sz="2000" dirty="0">
              <a:latin typeface="Futura Lt BT" panose="020B0402020204020303" charset="0"/>
            </a:endParaRPr>
          </a:p>
          <a:p>
            <a:pPr marL="742950" lvl="1" indent="-285750">
              <a:buFont typeface="Arial" panose="020B0604020202020204" pitchFamily="34" charset="0"/>
              <a:buChar char="•"/>
              <a:defRPr/>
            </a:pPr>
            <a:r>
              <a:rPr lang="en-US" sz="2000" dirty="0">
                <a:latin typeface="Futura Lt BT" panose="020B0402020204020303" charset="0"/>
              </a:rPr>
              <a:t>Those who participated in the development of the 2015 Plan</a:t>
            </a:r>
          </a:p>
          <a:p>
            <a:pPr marL="742950" lvl="1" indent="-285750">
              <a:buFont typeface="Arial" panose="020B0604020202020204" pitchFamily="34" charset="0"/>
              <a:buChar char="•"/>
              <a:defRPr/>
            </a:pPr>
            <a:r>
              <a:rPr lang="en-US" sz="2000" dirty="0">
                <a:latin typeface="Futura Lt BT" panose="020B0402020204020303" charset="0"/>
              </a:rPr>
              <a:t>Community leaders</a:t>
            </a:r>
          </a:p>
          <a:p>
            <a:pPr marL="742950" lvl="1" indent="-285750">
              <a:buFont typeface="Arial" panose="020B0604020202020204" pitchFamily="34" charset="0"/>
              <a:buChar char="•"/>
              <a:defRPr/>
            </a:pPr>
            <a:r>
              <a:rPr lang="en-US" sz="2000" dirty="0">
                <a:latin typeface="Futura Lt BT" panose="020B0402020204020303" charset="0"/>
              </a:rPr>
              <a:t>Neighborhood groups and other non-profit organizations and associations</a:t>
            </a:r>
          </a:p>
          <a:p>
            <a:pPr marL="742950" lvl="1" indent="-285750">
              <a:buFont typeface="Arial" panose="020B0604020202020204" pitchFamily="34" charset="0"/>
              <a:buChar char="•"/>
              <a:defRPr/>
            </a:pPr>
            <a:r>
              <a:rPr lang="en-US" sz="2000" dirty="0">
                <a:latin typeface="Futura Lt BT" panose="020B0402020204020303" charset="0"/>
              </a:rPr>
              <a:t>Regional and local government agency representatives</a:t>
            </a:r>
          </a:p>
          <a:p>
            <a:pPr marL="742950" lvl="1" indent="-285750">
              <a:buFont typeface="Arial" panose="020B0604020202020204" pitchFamily="34" charset="0"/>
              <a:buChar char="•"/>
              <a:defRPr/>
            </a:pPr>
            <a:r>
              <a:rPr lang="en-US" sz="2000" dirty="0">
                <a:latin typeface="Futura Lt BT" panose="020B0402020204020303" charset="0"/>
              </a:rPr>
              <a:t>Businesses and development organizations and business owners/operators</a:t>
            </a:r>
          </a:p>
          <a:p>
            <a:pPr marL="742950" lvl="1" indent="-285750">
              <a:buFont typeface="Arial" panose="020B0604020202020204" pitchFamily="34" charset="0"/>
              <a:buChar char="•"/>
              <a:defRPr/>
            </a:pPr>
            <a:r>
              <a:rPr lang="en-US" sz="2000" dirty="0">
                <a:latin typeface="Futura Lt BT" panose="020B0402020204020303" charset="0"/>
              </a:rPr>
              <a:t>Elected officials</a:t>
            </a:r>
          </a:p>
          <a:p>
            <a:pPr marL="742950" lvl="1" indent="-285750">
              <a:buFont typeface="Arial" panose="020B0604020202020204" pitchFamily="34" charset="0"/>
              <a:buChar char="•"/>
              <a:defRPr/>
            </a:pPr>
            <a:r>
              <a:rPr lang="en-US" sz="2000" dirty="0">
                <a:latin typeface="Futura Lt BT" panose="020B0402020204020303" charset="0"/>
              </a:rPr>
              <a:t>Interested citizens</a:t>
            </a:r>
          </a:p>
          <a:p>
            <a:pPr marL="742950" lvl="1" indent="-285750">
              <a:buFont typeface="Arial" panose="020B0604020202020204" pitchFamily="34" charset="0"/>
              <a:buChar char="•"/>
              <a:defRPr/>
            </a:pPr>
            <a:r>
              <a:rPr lang="en-US" sz="2000" dirty="0">
                <a:latin typeface="Futura Lt BT" panose="020B0402020204020303" charset="0"/>
              </a:rPr>
              <a:t>Academic institutions</a:t>
            </a:r>
          </a:p>
          <a:p>
            <a:pPr marL="742950" lvl="1" indent="-285750">
              <a:buFont typeface="Arial" panose="020B0604020202020204" pitchFamily="34" charset="0"/>
              <a:buChar char="•"/>
              <a:defRPr/>
            </a:pPr>
            <a:r>
              <a:rPr lang="en-US" sz="2000" dirty="0">
                <a:latin typeface="Futura Lt BT" panose="020B0402020204020303" charset="0"/>
              </a:rPr>
              <a:t>Neighboring communities</a:t>
            </a:r>
          </a:p>
          <a:p>
            <a:pPr>
              <a:defRPr/>
            </a:pPr>
            <a:endParaRPr lang="en-US" sz="2000" dirty="0">
              <a:latin typeface="Futura Lt BT" panose="020B0402020204020303" charset="0"/>
            </a:endParaRPr>
          </a:p>
          <a:p>
            <a:pPr>
              <a:defRPr/>
            </a:pPr>
            <a:endParaRPr lang="en-US" sz="2000" dirty="0">
              <a:latin typeface="Futura Lt BT" panose="020B0402020204020303" charset="0"/>
              <a:ea typeface="+mj-ea"/>
              <a:cs typeface="+mj-cs"/>
            </a:endParaRPr>
          </a:p>
        </p:txBody>
      </p:sp>
      <p:pic>
        <p:nvPicPr>
          <p:cNvPr id="6" name="Picture 15">
            <a:extLst>
              <a:ext uri="{FF2B5EF4-FFF2-40B4-BE49-F238E27FC236}">
                <a16:creationId xmlns:a16="http://schemas.microsoft.com/office/drawing/2014/main" id="{55543CC0-C6E0-48E1-ACFB-F5989E360D57}"/>
              </a:ext>
            </a:extLst>
          </p:cNvPr>
          <p:cNvPicPr>
            <a:picLocks noChangeArrowheads="1"/>
          </p:cNvPicPr>
          <p:nvPr/>
        </p:nvPicPr>
        <p:blipFill>
          <a:blip r:embed="rId3">
            <a:lum bright="36000"/>
            <a:extLst>
              <a:ext uri="{28A0092B-C50C-407E-A947-70E740481C1C}">
                <a14:useLocalDpi xmlns:a14="http://schemas.microsoft.com/office/drawing/2010/main"/>
              </a:ext>
            </a:extLst>
          </a:blip>
          <a:srcRect/>
          <a:stretch>
            <a:fillRect/>
          </a:stretch>
        </p:blipFill>
        <p:spPr bwMode="auto">
          <a:xfrm>
            <a:off x="0" y="0"/>
            <a:ext cx="9144000" cy="1209675"/>
          </a:xfrm>
          <a:prstGeom prst="rect">
            <a:avLst/>
          </a:prstGeom>
          <a:noFill/>
          <a:ln>
            <a:noFill/>
          </a:ln>
          <a:scene3d>
            <a:camera prst="orthographicFront"/>
            <a:lightRig rig="threePt" dir="t"/>
          </a:scene3d>
          <a:sp3d>
            <a:bevelT w="139700" prst="cross"/>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18">
            <a:extLst>
              <a:ext uri="{FF2B5EF4-FFF2-40B4-BE49-F238E27FC236}">
                <a16:creationId xmlns:a16="http://schemas.microsoft.com/office/drawing/2014/main" id="{81A45F3F-ADD0-4024-AC1C-AEB568013E87}"/>
              </a:ext>
            </a:extLst>
          </p:cNvPr>
          <p:cNvSpPr txBox="1">
            <a:spLocks noChangeArrowheads="1"/>
          </p:cNvSpPr>
          <p:nvPr/>
        </p:nvSpPr>
        <p:spPr bwMode="auto">
          <a:xfrm>
            <a:off x="0" y="393700"/>
            <a:ext cx="9144000" cy="46196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1">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algn="ctr" eaLnBrk="0" fontAlgn="base" hangingPunct="0">
              <a:spcBef>
                <a:spcPct val="0"/>
              </a:spcBef>
              <a:spcAft>
                <a:spcPct val="0"/>
              </a:spcAft>
              <a:defRPr sz="2400">
                <a:solidFill>
                  <a:schemeClr val="tx1"/>
                </a:solidFill>
                <a:latin typeface="Tahoma" pitchFamily="34" charset="0"/>
              </a:defRPr>
            </a:lvl6pPr>
            <a:lvl7pPr marL="2971800" indent="-228600" algn="ctr" eaLnBrk="0" fontAlgn="base" hangingPunct="0">
              <a:spcBef>
                <a:spcPct val="0"/>
              </a:spcBef>
              <a:spcAft>
                <a:spcPct val="0"/>
              </a:spcAft>
              <a:defRPr sz="2400">
                <a:solidFill>
                  <a:schemeClr val="tx1"/>
                </a:solidFill>
                <a:latin typeface="Tahoma" pitchFamily="34" charset="0"/>
              </a:defRPr>
            </a:lvl7pPr>
            <a:lvl8pPr marL="3429000" indent="-228600" algn="ctr" eaLnBrk="0" fontAlgn="base" hangingPunct="0">
              <a:spcBef>
                <a:spcPct val="0"/>
              </a:spcBef>
              <a:spcAft>
                <a:spcPct val="0"/>
              </a:spcAft>
              <a:defRPr sz="2400">
                <a:solidFill>
                  <a:schemeClr val="tx1"/>
                </a:solidFill>
                <a:latin typeface="Tahoma" pitchFamily="34" charset="0"/>
              </a:defRPr>
            </a:lvl8pPr>
            <a:lvl9pPr marL="3886200" indent="-228600" algn="ctr" eaLnBrk="0" fontAlgn="base" hangingPunct="0">
              <a:spcBef>
                <a:spcPct val="0"/>
              </a:spcBef>
              <a:spcAft>
                <a:spcPct val="0"/>
              </a:spcAft>
              <a:defRPr sz="2400">
                <a:solidFill>
                  <a:schemeClr val="tx1"/>
                </a:solidFill>
                <a:latin typeface="Tahoma" pitchFamily="34" charset="0"/>
              </a:defRPr>
            </a:lvl9pPr>
          </a:lstStyle>
          <a:p>
            <a:pPr algn="ctr" eaLnBrk="1" hangingPunct="1">
              <a:defRPr/>
            </a:pPr>
            <a:r>
              <a:rPr lang="en-US" b="1" dirty="0">
                <a:solidFill>
                  <a:schemeClr val="bg2"/>
                </a:solidFill>
                <a:effectLst>
                  <a:outerShdw blurRad="38100" dist="38100" dir="2700000" algn="tl">
                    <a:srgbClr val="000000">
                      <a:alpha val="43137"/>
                    </a:srgbClr>
                  </a:outerShdw>
                </a:effectLst>
                <a:cs typeface="+mn-cs"/>
              </a:rPr>
              <a:t>    Participation Requirements</a:t>
            </a:r>
          </a:p>
        </p:txBody>
      </p:sp>
      <p:sp>
        <p:nvSpPr>
          <p:cNvPr id="8" name="Rectangle 17">
            <a:extLst>
              <a:ext uri="{FF2B5EF4-FFF2-40B4-BE49-F238E27FC236}">
                <a16:creationId xmlns:a16="http://schemas.microsoft.com/office/drawing/2014/main" id="{960F000F-9D9B-4FA8-8741-4A9FA29389E9}"/>
              </a:ext>
            </a:extLst>
          </p:cNvPr>
          <p:cNvSpPr>
            <a:spLocks noChangeArrowheads="1"/>
          </p:cNvSpPr>
          <p:nvPr/>
        </p:nvSpPr>
        <p:spPr bwMode="auto">
          <a:xfrm>
            <a:off x="0" y="1177203"/>
            <a:ext cx="9144000" cy="200025"/>
          </a:xfrm>
          <a:prstGeom prst="rect">
            <a:avLst/>
          </a:prstGeom>
          <a:solidFill>
            <a:srgbClr val="306E62"/>
          </a:solidFill>
          <a:ln>
            <a:noFill/>
          </a:ln>
          <a:effectLst/>
          <a:scene3d>
            <a:camera prst="orthographicFront"/>
            <a:lightRig rig="threePt" dir="t"/>
          </a:scene3d>
          <a:sp3d>
            <a:bevelT/>
          </a:sp3d>
        </p:spPr>
        <p:txBody>
          <a:bodyPr wrap="none" anchor="ctr"/>
          <a:lstStyle/>
          <a:p>
            <a:pPr algn="ctr">
              <a:defRPr/>
            </a:pPr>
            <a:endParaRPr lang="en-US">
              <a:cs typeface="+mn-cs"/>
            </a:endParaRPr>
          </a:p>
        </p:txBody>
      </p:sp>
      <p:pic>
        <p:nvPicPr>
          <p:cNvPr id="9" name="Picture 7">
            <a:extLst>
              <a:ext uri="{FF2B5EF4-FFF2-40B4-BE49-F238E27FC236}">
                <a16:creationId xmlns:a16="http://schemas.microsoft.com/office/drawing/2014/main" id="{81A53FE0-6C16-4DEE-92D2-F95074267ED5}"/>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bwMode="auto">
          <a:xfrm>
            <a:off x="216887" y="109538"/>
            <a:ext cx="1090225" cy="11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7B92CCD5-3580-4008-80B7-1DAEF8678C38}"/>
              </a:ext>
            </a:extLst>
          </p:cNvPr>
          <p:cNvSpPr>
            <a:spLocks noGrp="1"/>
          </p:cNvSpPr>
          <p:nvPr>
            <p:ph type="sldNum" sz="quarter" idx="12"/>
          </p:nvPr>
        </p:nvSpPr>
        <p:spPr/>
        <p:txBody>
          <a:bodyPr/>
          <a:lstStyle/>
          <a:p>
            <a:fld id="{8B37340B-A2D0-4D5A-B79F-1B32632CCBD5}" type="slidenum">
              <a:rPr lang="en-US" altLang="en-US" smtClean="0"/>
              <a:pPr/>
              <a:t>25</a:t>
            </a:fld>
            <a:endParaRPr lang="en-US" altLang="en-US"/>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a:extLst>
              <a:ext uri="{FF2B5EF4-FFF2-40B4-BE49-F238E27FC236}">
                <a16:creationId xmlns:a16="http://schemas.microsoft.com/office/drawing/2014/main" id="{CEFDB402-A7E6-49DF-9AEB-6FE402C01D44}"/>
              </a:ext>
            </a:extLst>
          </p:cNvPr>
          <p:cNvSpPr>
            <a:spLocks noChangeArrowheads="1"/>
          </p:cNvSpPr>
          <p:nvPr/>
        </p:nvSpPr>
        <p:spPr bwMode="auto">
          <a:xfrm>
            <a:off x="1600200" y="533400"/>
            <a:ext cx="7010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spcBef>
                <a:spcPct val="60000"/>
              </a:spcBef>
              <a:buClr>
                <a:srgbClr val="779917"/>
              </a:buClr>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2pPr>
            <a:lvl3pPr marL="1143000" indent="-228600" eaLnBrk="0" hangingPunct="0">
              <a:spcBef>
                <a:spcPct val="20000"/>
              </a:spcBef>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3pPr>
            <a:lvl4pPr marL="1600200" indent="-228600" eaLnBrk="0" hangingPunct="0">
              <a:spcBef>
                <a:spcPct val="20000"/>
              </a:spcBef>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4pPr>
            <a:lvl5pPr marL="2057400" indent="-228600" eaLnBrk="0" hangingPunct="0">
              <a:spcBef>
                <a:spcPct val="20000"/>
              </a:spcBef>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5pPr>
            <a:lvl6pPr marL="2514600" indent="-228600" eaLnBrk="0" fontAlgn="base" hangingPunct="0">
              <a:spcBef>
                <a:spcPct val="20000"/>
              </a:spcBef>
              <a:spcAft>
                <a:spcPct val="0"/>
              </a:spcAft>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6pPr>
            <a:lvl7pPr marL="2971800" indent="-228600" eaLnBrk="0" fontAlgn="base" hangingPunct="0">
              <a:spcBef>
                <a:spcPct val="20000"/>
              </a:spcBef>
              <a:spcAft>
                <a:spcPct val="0"/>
              </a:spcAft>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7pPr>
            <a:lvl8pPr marL="3429000" indent="-228600" eaLnBrk="0" fontAlgn="base" hangingPunct="0">
              <a:spcBef>
                <a:spcPct val="20000"/>
              </a:spcBef>
              <a:spcAft>
                <a:spcPct val="0"/>
              </a:spcAft>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8pPr>
            <a:lvl9pPr marL="3886200" indent="-228600" eaLnBrk="0" fontAlgn="base" hangingPunct="0">
              <a:spcBef>
                <a:spcPct val="20000"/>
              </a:spcBef>
              <a:spcAft>
                <a:spcPct val="0"/>
              </a:spcAft>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9pPr>
          </a:lstStyle>
          <a:p>
            <a:pPr algn="ctr" eaLnBrk="1" hangingPunct="1">
              <a:lnSpc>
                <a:spcPct val="85000"/>
              </a:lnSpc>
              <a:spcBef>
                <a:spcPct val="0"/>
              </a:spcBef>
              <a:buClrTx/>
              <a:buFontTx/>
              <a:buNone/>
            </a:pPr>
            <a:endParaRPr lang="en-US" altLang="en-US" sz="3500">
              <a:solidFill>
                <a:srgbClr val="FF9933"/>
              </a:solidFill>
            </a:endParaRPr>
          </a:p>
        </p:txBody>
      </p:sp>
      <p:pic>
        <p:nvPicPr>
          <p:cNvPr id="6" name="Picture 15">
            <a:extLst>
              <a:ext uri="{FF2B5EF4-FFF2-40B4-BE49-F238E27FC236}">
                <a16:creationId xmlns:a16="http://schemas.microsoft.com/office/drawing/2014/main" id="{8D957E36-F38E-4890-A8D6-20E713374179}"/>
              </a:ext>
            </a:extLst>
          </p:cNvPr>
          <p:cNvPicPr>
            <a:picLocks noChangeArrowheads="1"/>
          </p:cNvPicPr>
          <p:nvPr/>
        </p:nvPicPr>
        <p:blipFill>
          <a:blip r:embed="rId3">
            <a:lum bright="36000"/>
            <a:extLst>
              <a:ext uri="{28A0092B-C50C-407E-A947-70E740481C1C}">
                <a14:useLocalDpi xmlns:a14="http://schemas.microsoft.com/office/drawing/2010/main"/>
              </a:ext>
            </a:extLst>
          </a:blip>
          <a:srcRect/>
          <a:stretch>
            <a:fillRect/>
          </a:stretch>
        </p:blipFill>
        <p:spPr bwMode="auto">
          <a:xfrm>
            <a:off x="0" y="0"/>
            <a:ext cx="9144000" cy="1209675"/>
          </a:xfrm>
          <a:prstGeom prst="rect">
            <a:avLst/>
          </a:prstGeom>
          <a:noFill/>
          <a:ln>
            <a:noFill/>
          </a:ln>
          <a:scene3d>
            <a:camera prst="orthographicFront"/>
            <a:lightRig rig="threePt" dir="t"/>
          </a:scene3d>
          <a:sp3d>
            <a:bevelT w="139700" prst="cross"/>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18">
            <a:extLst>
              <a:ext uri="{FF2B5EF4-FFF2-40B4-BE49-F238E27FC236}">
                <a16:creationId xmlns:a16="http://schemas.microsoft.com/office/drawing/2014/main" id="{478BCCAC-FEC2-4B20-8976-A1D2F3ED9784}"/>
              </a:ext>
            </a:extLst>
          </p:cNvPr>
          <p:cNvSpPr txBox="1">
            <a:spLocks noChangeArrowheads="1"/>
          </p:cNvSpPr>
          <p:nvPr/>
        </p:nvSpPr>
        <p:spPr bwMode="auto">
          <a:xfrm>
            <a:off x="0" y="393700"/>
            <a:ext cx="9144000" cy="46196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1">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algn="ctr" eaLnBrk="0" fontAlgn="base" hangingPunct="0">
              <a:spcBef>
                <a:spcPct val="0"/>
              </a:spcBef>
              <a:spcAft>
                <a:spcPct val="0"/>
              </a:spcAft>
              <a:defRPr sz="2400">
                <a:solidFill>
                  <a:schemeClr val="tx1"/>
                </a:solidFill>
                <a:latin typeface="Tahoma" pitchFamily="34" charset="0"/>
              </a:defRPr>
            </a:lvl6pPr>
            <a:lvl7pPr marL="2971800" indent="-228600" algn="ctr" eaLnBrk="0" fontAlgn="base" hangingPunct="0">
              <a:spcBef>
                <a:spcPct val="0"/>
              </a:spcBef>
              <a:spcAft>
                <a:spcPct val="0"/>
              </a:spcAft>
              <a:defRPr sz="2400">
                <a:solidFill>
                  <a:schemeClr val="tx1"/>
                </a:solidFill>
                <a:latin typeface="Tahoma" pitchFamily="34" charset="0"/>
              </a:defRPr>
            </a:lvl7pPr>
            <a:lvl8pPr marL="3429000" indent="-228600" algn="ctr" eaLnBrk="0" fontAlgn="base" hangingPunct="0">
              <a:spcBef>
                <a:spcPct val="0"/>
              </a:spcBef>
              <a:spcAft>
                <a:spcPct val="0"/>
              </a:spcAft>
              <a:defRPr sz="2400">
                <a:solidFill>
                  <a:schemeClr val="tx1"/>
                </a:solidFill>
                <a:latin typeface="Tahoma" pitchFamily="34" charset="0"/>
              </a:defRPr>
            </a:lvl8pPr>
            <a:lvl9pPr marL="3886200" indent="-228600" algn="ctr" eaLnBrk="0" fontAlgn="base" hangingPunct="0">
              <a:spcBef>
                <a:spcPct val="0"/>
              </a:spcBef>
              <a:spcAft>
                <a:spcPct val="0"/>
              </a:spcAft>
              <a:defRPr sz="2400">
                <a:solidFill>
                  <a:schemeClr val="tx1"/>
                </a:solidFill>
                <a:latin typeface="Tahoma" pitchFamily="34" charset="0"/>
              </a:defRPr>
            </a:lvl9pPr>
          </a:lstStyle>
          <a:p>
            <a:pPr algn="ctr" eaLnBrk="1" hangingPunct="1">
              <a:defRPr/>
            </a:pPr>
            <a:r>
              <a:rPr lang="en-US" b="1" dirty="0">
                <a:solidFill>
                  <a:schemeClr val="bg2"/>
                </a:solidFill>
                <a:effectLst>
                  <a:outerShdw blurRad="38100" dist="38100" dir="2700000" algn="tl">
                    <a:srgbClr val="000000">
                      <a:alpha val="43137"/>
                    </a:srgbClr>
                  </a:outerShdw>
                </a:effectLst>
              </a:rPr>
              <a:t>     Why is Stakeholder Engagement Important?</a:t>
            </a:r>
          </a:p>
        </p:txBody>
      </p:sp>
      <p:sp>
        <p:nvSpPr>
          <p:cNvPr id="9" name="Rectangle 17">
            <a:extLst>
              <a:ext uri="{FF2B5EF4-FFF2-40B4-BE49-F238E27FC236}">
                <a16:creationId xmlns:a16="http://schemas.microsoft.com/office/drawing/2014/main" id="{15E6EA18-7C6F-4074-BEFF-9DD0880AA2FF}"/>
              </a:ext>
            </a:extLst>
          </p:cNvPr>
          <p:cNvSpPr>
            <a:spLocks noChangeArrowheads="1"/>
          </p:cNvSpPr>
          <p:nvPr/>
        </p:nvSpPr>
        <p:spPr bwMode="auto">
          <a:xfrm>
            <a:off x="0" y="1177203"/>
            <a:ext cx="9144000" cy="200025"/>
          </a:xfrm>
          <a:prstGeom prst="rect">
            <a:avLst/>
          </a:prstGeom>
          <a:solidFill>
            <a:srgbClr val="306E62"/>
          </a:solidFill>
          <a:ln>
            <a:noFill/>
          </a:ln>
          <a:effectLst/>
          <a:scene3d>
            <a:camera prst="orthographicFront"/>
            <a:lightRig rig="threePt" dir="t"/>
          </a:scene3d>
          <a:sp3d>
            <a:bevelT/>
          </a:sp3d>
        </p:spPr>
        <p:txBody>
          <a:bodyPr wrap="none" anchor="ctr"/>
          <a:lstStyle/>
          <a:p>
            <a:pPr algn="ctr">
              <a:defRPr/>
            </a:pPr>
            <a:endParaRPr lang="en-US">
              <a:cs typeface="+mn-cs"/>
            </a:endParaRPr>
          </a:p>
        </p:txBody>
      </p:sp>
      <p:sp>
        <p:nvSpPr>
          <p:cNvPr id="12" name="Rectangle 11">
            <a:extLst>
              <a:ext uri="{FF2B5EF4-FFF2-40B4-BE49-F238E27FC236}">
                <a16:creationId xmlns:a16="http://schemas.microsoft.com/office/drawing/2014/main" id="{B2225F05-F966-4C0A-B9D4-412D109927F3}"/>
              </a:ext>
            </a:extLst>
          </p:cNvPr>
          <p:cNvSpPr/>
          <p:nvPr/>
        </p:nvSpPr>
        <p:spPr>
          <a:xfrm>
            <a:off x="931863" y="2106613"/>
            <a:ext cx="7315200" cy="2619375"/>
          </a:xfrm>
          <a:prstGeom prst="rect">
            <a:avLst/>
          </a:prstGeom>
        </p:spPr>
        <p:txBody>
          <a:bodyPr/>
          <a:lstStyle/>
          <a:p>
            <a:pPr marL="463550" algn="ctr">
              <a:defRPr/>
            </a:pPr>
            <a:endParaRPr lang="en-US" sz="1800" dirty="0">
              <a:cs typeface="+mn-cs"/>
            </a:endParaRPr>
          </a:p>
          <a:p>
            <a:pPr algn="ctr">
              <a:defRPr/>
            </a:pPr>
            <a:r>
              <a:rPr lang="en-US" dirty="0">
                <a:latin typeface="Futura Lt BT" pitchFamily="34" charset="0"/>
                <a:cs typeface="+mn-cs"/>
              </a:rPr>
              <a:t>Plans developed with the participation of the widest range of organizations and stakeholders personally familiar with past damages to local infrastructure are likely to contain valuable, relevant information that will lead to a comprehensive plan and feasible projects.</a:t>
            </a:r>
          </a:p>
          <a:p>
            <a:pPr marL="2171700" lvl="2" indent="-342900" algn="ctr">
              <a:buFontTx/>
              <a:buChar char="•"/>
              <a:defRPr/>
            </a:pPr>
            <a:endParaRPr lang="en-US" dirty="0">
              <a:latin typeface="Futura Lt BT" pitchFamily="34" charset="0"/>
              <a:cs typeface="+mn-cs"/>
            </a:endParaRPr>
          </a:p>
        </p:txBody>
      </p:sp>
      <p:pic>
        <p:nvPicPr>
          <p:cNvPr id="8" name="Picture 7">
            <a:extLst>
              <a:ext uri="{FF2B5EF4-FFF2-40B4-BE49-F238E27FC236}">
                <a16:creationId xmlns:a16="http://schemas.microsoft.com/office/drawing/2014/main" id="{6D5644CD-12D8-481B-94F1-2566B913142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bwMode="auto">
          <a:xfrm>
            <a:off x="216887" y="109538"/>
            <a:ext cx="1090225" cy="11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68D924CC-6F36-497F-A71A-3F4F2395D3F9}"/>
              </a:ext>
            </a:extLst>
          </p:cNvPr>
          <p:cNvSpPr>
            <a:spLocks noGrp="1"/>
          </p:cNvSpPr>
          <p:nvPr>
            <p:ph type="sldNum" sz="quarter" idx="12"/>
          </p:nvPr>
        </p:nvSpPr>
        <p:spPr/>
        <p:txBody>
          <a:bodyPr/>
          <a:lstStyle/>
          <a:p>
            <a:fld id="{8B37340B-A2D0-4D5A-B79F-1B32632CCBD5}" type="slidenum">
              <a:rPr lang="en-US" altLang="en-US" smtClean="0"/>
              <a:pPr/>
              <a:t>26</a:t>
            </a:fld>
            <a:endParaRPr lang="en-US" altLang="en-US"/>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a:extLst>
              <a:ext uri="{FF2B5EF4-FFF2-40B4-BE49-F238E27FC236}">
                <a16:creationId xmlns:a16="http://schemas.microsoft.com/office/drawing/2014/main" id="{59A50145-B823-4BDB-A6F1-A4B17619F0BB}"/>
              </a:ext>
            </a:extLst>
          </p:cNvPr>
          <p:cNvSpPr>
            <a:spLocks noChangeArrowheads="1"/>
          </p:cNvSpPr>
          <p:nvPr/>
        </p:nvSpPr>
        <p:spPr bwMode="auto">
          <a:xfrm>
            <a:off x="1600200" y="533400"/>
            <a:ext cx="7010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spcBef>
                <a:spcPct val="60000"/>
              </a:spcBef>
              <a:buClr>
                <a:srgbClr val="779917"/>
              </a:buClr>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2pPr>
            <a:lvl3pPr marL="1143000" indent="-228600" eaLnBrk="0" hangingPunct="0">
              <a:spcBef>
                <a:spcPct val="20000"/>
              </a:spcBef>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3pPr>
            <a:lvl4pPr marL="1600200" indent="-228600" eaLnBrk="0" hangingPunct="0">
              <a:spcBef>
                <a:spcPct val="20000"/>
              </a:spcBef>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4pPr>
            <a:lvl5pPr marL="2057400" indent="-228600" eaLnBrk="0" hangingPunct="0">
              <a:spcBef>
                <a:spcPct val="20000"/>
              </a:spcBef>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5pPr>
            <a:lvl6pPr marL="2514600" indent="-228600" eaLnBrk="0" fontAlgn="base" hangingPunct="0">
              <a:spcBef>
                <a:spcPct val="20000"/>
              </a:spcBef>
              <a:spcAft>
                <a:spcPct val="0"/>
              </a:spcAft>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6pPr>
            <a:lvl7pPr marL="2971800" indent="-228600" eaLnBrk="0" fontAlgn="base" hangingPunct="0">
              <a:spcBef>
                <a:spcPct val="20000"/>
              </a:spcBef>
              <a:spcAft>
                <a:spcPct val="0"/>
              </a:spcAft>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7pPr>
            <a:lvl8pPr marL="3429000" indent="-228600" eaLnBrk="0" fontAlgn="base" hangingPunct="0">
              <a:spcBef>
                <a:spcPct val="20000"/>
              </a:spcBef>
              <a:spcAft>
                <a:spcPct val="0"/>
              </a:spcAft>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8pPr>
            <a:lvl9pPr marL="3886200" indent="-228600" eaLnBrk="0" fontAlgn="base" hangingPunct="0">
              <a:spcBef>
                <a:spcPct val="20000"/>
              </a:spcBef>
              <a:spcAft>
                <a:spcPct val="0"/>
              </a:spcAft>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9pPr>
          </a:lstStyle>
          <a:p>
            <a:pPr eaLnBrk="1" hangingPunct="1">
              <a:lnSpc>
                <a:spcPct val="85000"/>
              </a:lnSpc>
              <a:spcBef>
                <a:spcPct val="0"/>
              </a:spcBef>
              <a:buClrTx/>
              <a:buFontTx/>
              <a:buNone/>
            </a:pPr>
            <a:endParaRPr lang="en-US" altLang="en-US" sz="3500">
              <a:solidFill>
                <a:srgbClr val="FF9933"/>
              </a:solidFill>
            </a:endParaRPr>
          </a:p>
        </p:txBody>
      </p:sp>
      <p:sp>
        <p:nvSpPr>
          <p:cNvPr id="29699" name="Rectangle 10">
            <a:extLst>
              <a:ext uri="{FF2B5EF4-FFF2-40B4-BE49-F238E27FC236}">
                <a16:creationId xmlns:a16="http://schemas.microsoft.com/office/drawing/2014/main" id="{8615536F-BD6A-443B-A18F-828A9005962C}"/>
              </a:ext>
            </a:extLst>
          </p:cNvPr>
          <p:cNvSpPr>
            <a:spLocks noChangeArrowheads="1"/>
          </p:cNvSpPr>
          <p:nvPr/>
        </p:nvSpPr>
        <p:spPr bwMode="auto">
          <a:xfrm>
            <a:off x="1282700" y="1217613"/>
            <a:ext cx="7697788"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spcBef>
                <a:spcPct val="60000"/>
              </a:spcBef>
              <a:buClr>
                <a:srgbClr val="779917"/>
              </a:buClr>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2pPr>
            <a:lvl3pPr marL="1143000" indent="-228600" eaLnBrk="0" hangingPunct="0">
              <a:spcBef>
                <a:spcPct val="20000"/>
              </a:spcBef>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3pPr>
            <a:lvl4pPr marL="1600200" indent="-228600" eaLnBrk="0" hangingPunct="0">
              <a:spcBef>
                <a:spcPct val="20000"/>
              </a:spcBef>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4pPr>
            <a:lvl5pPr marL="2057400" indent="-228600" eaLnBrk="0" hangingPunct="0">
              <a:spcBef>
                <a:spcPct val="20000"/>
              </a:spcBef>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5pPr>
            <a:lvl6pPr marL="2514600" indent="-228600" eaLnBrk="0" fontAlgn="base" hangingPunct="0">
              <a:spcBef>
                <a:spcPct val="20000"/>
              </a:spcBef>
              <a:spcAft>
                <a:spcPct val="0"/>
              </a:spcAft>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6pPr>
            <a:lvl7pPr marL="2971800" indent="-228600" eaLnBrk="0" fontAlgn="base" hangingPunct="0">
              <a:spcBef>
                <a:spcPct val="20000"/>
              </a:spcBef>
              <a:spcAft>
                <a:spcPct val="0"/>
              </a:spcAft>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7pPr>
            <a:lvl8pPr marL="3429000" indent="-228600" eaLnBrk="0" fontAlgn="base" hangingPunct="0">
              <a:spcBef>
                <a:spcPct val="20000"/>
              </a:spcBef>
              <a:spcAft>
                <a:spcPct val="0"/>
              </a:spcAft>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8pPr>
            <a:lvl9pPr marL="3886200" indent="-228600" eaLnBrk="0" fontAlgn="base" hangingPunct="0">
              <a:spcBef>
                <a:spcPct val="20000"/>
              </a:spcBef>
              <a:spcAft>
                <a:spcPct val="0"/>
              </a:spcAft>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9pPr>
          </a:lstStyle>
          <a:p>
            <a:pPr eaLnBrk="1" hangingPunct="1">
              <a:lnSpc>
                <a:spcPct val="85000"/>
              </a:lnSpc>
              <a:spcBef>
                <a:spcPct val="0"/>
              </a:spcBef>
              <a:buClrTx/>
              <a:buFontTx/>
              <a:buNone/>
            </a:pPr>
            <a:endParaRPr lang="en-US" altLang="en-US" sz="2100" i="1">
              <a:solidFill>
                <a:srgbClr val="FF9900"/>
              </a:solidFill>
            </a:endParaRPr>
          </a:p>
        </p:txBody>
      </p:sp>
      <p:sp>
        <p:nvSpPr>
          <p:cNvPr id="7" name="Rectangle 6">
            <a:extLst>
              <a:ext uri="{FF2B5EF4-FFF2-40B4-BE49-F238E27FC236}">
                <a16:creationId xmlns:a16="http://schemas.microsoft.com/office/drawing/2014/main" id="{F0CDB285-1F0E-4946-A1C5-650A41B6574D}"/>
              </a:ext>
            </a:extLst>
          </p:cNvPr>
          <p:cNvSpPr/>
          <p:nvPr/>
        </p:nvSpPr>
        <p:spPr>
          <a:xfrm>
            <a:off x="0" y="1574800"/>
            <a:ext cx="9144000" cy="5143500"/>
          </a:xfrm>
          <a:prstGeom prst="rect">
            <a:avLst/>
          </a:prstGeom>
        </p:spPr>
        <p:txBody>
          <a:bodyPr/>
          <a:lstStyle/>
          <a:p>
            <a:pPr marL="463550">
              <a:defRPr/>
            </a:pPr>
            <a:r>
              <a:rPr lang="en-US" b="1" dirty="0">
                <a:solidFill>
                  <a:schemeClr val="accent1"/>
                </a:solidFill>
                <a:latin typeface="Futura Lt BT" pitchFamily="34" charset="0"/>
                <a:cs typeface="+mn-cs"/>
              </a:rPr>
              <a:t>Stakeholders are invited to:</a:t>
            </a:r>
          </a:p>
          <a:p>
            <a:pPr marL="463550">
              <a:defRPr/>
            </a:pPr>
            <a:endParaRPr lang="en-US" b="1" dirty="0">
              <a:solidFill>
                <a:schemeClr val="accent1"/>
              </a:solidFill>
              <a:latin typeface="Futura Lt BT" pitchFamily="34" charset="0"/>
              <a:cs typeface="+mn-cs"/>
            </a:endParaRPr>
          </a:p>
          <a:p>
            <a:pPr marL="1257300" lvl="2" indent="-342900">
              <a:buFont typeface="Arial" pitchFamily="34" charset="0"/>
              <a:buChar char="•"/>
              <a:defRPr/>
            </a:pPr>
            <a:r>
              <a:rPr lang="en-US" dirty="0">
                <a:latin typeface="Futura Lt BT" pitchFamily="34" charset="0"/>
                <a:ea typeface="+mj-ea"/>
                <a:cs typeface="+mj-cs"/>
              </a:rPr>
              <a:t>Attend meetings</a:t>
            </a:r>
          </a:p>
          <a:p>
            <a:pPr marL="1257300" lvl="2" indent="-342900">
              <a:buFont typeface="Arial" pitchFamily="34" charset="0"/>
              <a:buChar char="•"/>
              <a:defRPr/>
            </a:pPr>
            <a:endParaRPr lang="en-US" dirty="0">
              <a:latin typeface="Futura Lt BT" pitchFamily="34" charset="0"/>
              <a:ea typeface="+mj-ea"/>
              <a:cs typeface="+mj-cs"/>
            </a:endParaRPr>
          </a:p>
          <a:p>
            <a:pPr marL="1257300" lvl="2" indent="-342900">
              <a:buFont typeface="Arial" pitchFamily="34" charset="0"/>
              <a:buChar char="•"/>
              <a:defRPr/>
            </a:pPr>
            <a:r>
              <a:rPr lang="en-US" dirty="0">
                <a:latin typeface="Futura Lt BT" pitchFamily="34" charset="0"/>
                <a:ea typeface="+mj-ea"/>
                <a:cs typeface="+mj-cs"/>
              </a:rPr>
              <a:t>Provide feedback</a:t>
            </a:r>
          </a:p>
          <a:p>
            <a:pPr marL="1714500" lvl="3" indent="-342900">
              <a:buFont typeface="Arial" pitchFamily="34" charset="0"/>
              <a:buChar char="•"/>
              <a:defRPr/>
            </a:pPr>
            <a:r>
              <a:rPr lang="en-US" dirty="0">
                <a:latin typeface="Futura Lt BT" pitchFamily="34" charset="0"/>
                <a:ea typeface="+mj-ea"/>
                <a:cs typeface="+mj-cs"/>
              </a:rPr>
              <a:t>Hazards</a:t>
            </a:r>
          </a:p>
          <a:p>
            <a:pPr marL="1714500" lvl="3" indent="-342900">
              <a:buFont typeface="Arial" pitchFamily="34" charset="0"/>
              <a:buChar char="•"/>
              <a:defRPr/>
            </a:pPr>
            <a:r>
              <a:rPr lang="en-US" dirty="0">
                <a:latin typeface="Futura Lt BT" pitchFamily="34" charset="0"/>
                <a:ea typeface="+mj-ea"/>
                <a:cs typeface="+mj-cs"/>
              </a:rPr>
              <a:t>Past occurrences and damages</a:t>
            </a:r>
          </a:p>
          <a:p>
            <a:pPr marL="1714500" lvl="3" indent="-342900">
              <a:buFont typeface="Arial" pitchFamily="34" charset="0"/>
              <a:buChar char="•"/>
              <a:defRPr/>
            </a:pPr>
            <a:r>
              <a:rPr lang="en-US" dirty="0">
                <a:latin typeface="Futura Lt BT" pitchFamily="34" charset="0"/>
                <a:ea typeface="+mj-ea"/>
                <a:cs typeface="+mj-cs"/>
              </a:rPr>
              <a:t>Potential future damages</a:t>
            </a:r>
          </a:p>
          <a:p>
            <a:pPr marL="1714500" lvl="3" indent="-342900">
              <a:buFont typeface="Arial" pitchFamily="34" charset="0"/>
              <a:buChar char="•"/>
              <a:defRPr/>
            </a:pPr>
            <a:r>
              <a:rPr lang="en-US" dirty="0">
                <a:latin typeface="Futura Lt BT" pitchFamily="34" charset="0"/>
                <a:ea typeface="+mj-ea"/>
                <a:cs typeface="+mj-cs"/>
              </a:rPr>
              <a:t>Areas in need of mitigation</a:t>
            </a:r>
          </a:p>
          <a:p>
            <a:pPr marL="1714500" lvl="3" indent="-342900">
              <a:buFont typeface="Arial" pitchFamily="34" charset="0"/>
              <a:buChar char="•"/>
              <a:defRPr/>
            </a:pPr>
            <a:r>
              <a:rPr lang="en-US" dirty="0">
                <a:latin typeface="Futura Lt BT" pitchFamily="34" charset="0"/>
                <a:ea typeface="+mj-ea"/>
                <a:cs typeface="+mj-cs"/>
              </a:rPr>
              <a:t>Potential mitigation actions</a:t>
            </a:r>
          </a:p>
          <a:p>
            <a:pPr marL="1257300" lvl="2" indent="-342900">
              <a:buFont typeface="Arial" pitchFamily="34" charset="0"/>
              <a:buChar char="•"/>
              <a:defRPr/>
            </a:pPr>
            <a:endParaRPr lang="en-US" dirty="0">
              <a:latin typeface="Futura Lt BT" pitchFamily="34" charset="0"/>
              <a:ea typeface="+mj-ea"/>
              <a:cs typeface="+mj-cs"/>
            </a:endParaRPr>
          </a:p>
          <a:p>
            <a:pPr marL="1257300" lvl="2" indent="-342900">
              <a:buFont typeface="Arial" pitchFamily="34" charset="0"/>
              <a:buChar char="•"/>
              <a:defRPr/>
            </a:pPr>
            <a:r>
              <a:rPr lang="en-US" dirty="0">
                <a:latin typeface="Futura Lt BT" pitchFamily="34" charset="0"/>
                <a:ea typeface="+mj-ea"/>
                <a:cs typeface="+mj-cs"/>
              </a:rPr>
              <a:t>Review and comment on the Draft Updated Plan</a:t>
            </a:r>
          </a:p>
          <a:p>
            <a:pPr marL="1257300" lvl="2" indent="-342900">
              <a:buFont typeface="Arial" pitchFamily="34" charset="0"/>
              <a:buChar char="•"/>
              <a:defRPr/>
            </a:pPr>
            <a:endParaRPr lang="en-US" dirty="0">
              <a:latin typeface="Futura Lt BT" pitchFamily="34" charset="0"/>
              <a:ea typeface="+mj-ea"/>
              <a:cs typeface="+mj-cs"/>
            </a:endParaRPr>
          </a:p>
          <a:p>
            <a:pPr marL="1257300" lvl="2" indent="-342900">
              <a:buFont typeface="Arial" pitchFamily="34" charset="0"/>
              <a:buChar char="•"/>
              <a:defRPr/>
            </a:pPr>
            <a:endParaRPr lang="en-US" dirty="0">
              <a:latin typeface="Futura Lt BT" pitchFamily="34" charset="0"/>
              <a:ea typeface="+mj-ea"/>
              <a:cs typeface="+mj-cs"/>
            </a:endParaRPr>
          </a:p>
        </p:txBody>
      </p:sp>
      <p:pic>
        <p:nvPicPr>
          <p:cNvPr id="6" name="Picture 15">
            <a:extLst>
              <a:ext uri="{FF2B5EF4-FFF2-40B4-BE49-F238E27FC236}">
                <a16:creationId xmlns:a16="http://schemas.microsoft.com/office/drawing/2014/main" id="{9FC0FC5E-143C-43FA-A3E4-7DF8C7A7AF02}"/>
              </a:ext>
            </a:extLst>
          </p:cNvPr>
          <p:cNvPicPr>
            <a:picLocks noChangeArrowheads="1"/>
          </p:cNvPicPr>
          <p:nvPr/>
        </p:nvPicPr>
        <p:blipFill>
          <a:blip r:embed="rId3">
            <a:lum bright="36000"/>
            <a:extLst>
              <a:ext uri="{28A0092B-C50C-407E-A947-70E740481C1C}">
                <a14:useLocalDpi xmlns:a14="http://schemas.microsoft.com/office/drawing/2010/main"/>
              </a:ext>
            </a:extLst>
          </a:blip>
          <a:srcRect/>
          <a:stretch>
            <a:fillRect/>
          </a:stretch>
        </p:blipFill>
        <p:spPr bwMode="auto">
          <a:xfrm>
            <a:off x="0" y="-109538"/>
            <a:ext cx="9144000" cy="1209675"/>
          </a:xfrm>
          <a:prstGeom prst="rect">
            <a:avLst/>
          </a:prstGeom>
          <a:noFill/>
          <a:ln>
            <a:noFill/>
          </a:ln>
          <a:scene3d>
            <a:camera prst="orthographicFront"/>
            <a:lightRig rig="threePt" dir="t"/>
          </a:scene3d>
          <a:sp3d>
            <a:bevelT w="139700" prst="cross"/>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17">
            <a:extLst>
              <a:ext uri="{FF2B5EF4-FFF2-40B4-BE49-F238E27FC236}">
                <a16:creationId xmlns:a16="http://schemas.microsoft.com/office/drawing/2014/main" id="{4992243A-159E-46F2-A18C-FABF18DDAA61}"/>
              </a:ext>
            </a:extLst>
          </p:cNvPr>
          <p:cNvSpPr>
            <a:spLocks noChangeArrowheads="1"/>
          </p:cNvSpPr>
          <p:nvPr/>
        </p:nvSpPr>
        <p:spPr bwMode="auto">
          <a:xfrm>
            <a:off x="0" y="1177203"/>
            <a:ext cx="9144000" cy="200025"/>
          </a:xfrm>
          <a:prstGeom prst="rect">
            <a:avLst/>
          </a:prstGeom>
          <a:solidFill>
            <a:srgbClr val="306E62"/>
          </a:solidFill>
          <a:ln>
            <a:noFill/>
          </a:ln>
          <a:effectLst/>
          <a:scene3d>
            <a:camera prst="orthographicFront"/>
            <a:lightRig rig="threePt" dir="t"/>
          </a:scene3d>
          <a:sp3d>
            <a:bevelT/>
          </a:sp3d>
        </p:spPr>
        <p:txBody>
          <a:bodyPr wrap="none" anchor="ctr"/>
          <a:lstStyle/>
          <a:p>
            <a:pPr algn="ctr">
              <a:defRPr/>
            </a:pPr>
            <a:endParaRPr lang="en-US">
              <a:cs typeface="+mn-cs"/>
            </a:endParaRPr>
          </a:p>
        </p:txBody>
      </p:sp>
      <p:sp>
        <p:nvSpPr>
          <p:cNvPr id="12" name="Text Box 18">
            <a:extLst>
              <a:ext uri="{FF2B5EF4-FFF2-40B4-BE49-F238E27FC236}">
                <a16:creationId xmlns:a16="http://schemas.microsoft.com/office/drawing/2014/main" id="{AB5FDF76-1D4E-4499-9ED4-68CB912748AC}"/>
              </a:ext>
            </a:extLst>
          </p:cNvPr>
          <p:cNvSpPr txBox="1">
            <a:spLocks noChangeArrowheads="1"/>
          </p:cNvSpPr>
          <p:nvPr/>
        </p:nvSpPr>
        <p:spPr bwMode="auto">
          <a:xfrm>
            <a:off x="323850" y="374721"/>
            <a:ext cx="9144000" cy="46196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1">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algn="ctr" eaLnBrk="0" fontAlgn="base" hangingPunct="0">
              <a:spcBef>
                <a:spcPct val="0"/>
              </a:spcBef>
              <a:spcAft>
                <a:spcPct val="0"/>
              </a:spcAft>
              <a:defRPr sz="2400">
                <a:solidFill>
                  <a:schemeClr val="tx1"/>
                </a:solidFill>
                <a:latin typeface="Tahoma" pitchFamily="34" charset="0"/>
              </a:defRPr>
            </a:lvl6pPr>
            <a:lvl7pPr marL="2971800" indent="-228600" algn="ctr" eaLnBrk="0" fontAlgn="base" hangingPunct="0">
              <a:spcBef>
                <a:spcPct val="0"/>
              </a:spcBef>
              <a:spcAft>
                <a:spcPct val="0"/>
              </a:spcAft>
              <a:defRPr sz="2400">
                <a:solidFill>
                  <a:schemeClr val="tx1"/>
                </a:solidFill>
                <a:latin typeface="Tahoma" pitchFamily="34" charset="0"/>
              </a:defRPr>
            </a:lvl7pPr>
            <a:lvl8pPr marL="3429000" indent="-228600" algn="ctr" eaLnBrk="0" fontAlgn="base" hangingPunct="0">
              <a:spcBef>
                <a:spcPct val="0"/>
              </a:spcBef>
              <a:spcAft>
                <a:spcPct val="0"/>
              </a:spcAft>
              <a:defRPr sz="2400">
                <a:solidFill>
                  <a:schemeClr val="tx1"/>
                </a:solidFill>
                <a:latin typeface="Tahoma" pitchFamily="34" charset="0"/>
              </a:defRPr>
            </a:lvl8pPr>
            <a:lvl9pPr marL="3886200" indent="-228600" algn="ctr" eaLnBrk="0" fontAlgn="base" hangingPunct="0">
              <a:spcBef>
                <a:spcPct val="0"/>
              </a:spcBef>
              <a:spcAft>
                <a:spcPct val="0"/>
              </a:spcAft>
              <a:defRPr sz="2400">
                <a:solidFill>
                  <a:schemeClr val="tx1"/>
                </a:solidFill>
                <a:latin typeface="Tahoma" pitchFamily="34" charset="0"/>
              </a:defRPr>
            </a:lvl9pPr>
          </a:lstStyle>
          <a:p>
            <a:pPr algn="ctr" eaLnBrk="1" hangingPunct="1">
              <a:defRPr/>
            </a:pPr>
            <a:r>
              <a:rPr lang="en-US" b="1" dirty="0">
                <a:solidFill>
                  <a:schemeClr val="bg2"/>
                </a:solidFill>
                <a:effectLst>
                  <a:outerShdw blurRad="38100" dist="38100" dir="2700000" algn="tl">
                    <a:srgbClr val="000000">
                      <a:alpha val="43137"/>
                    </a:srgbClr>
                  </a:outerShdw>
                </a:effectLst>
              </a:rPr>
              <a:t>     Why is Stakeholder Engagement Important?</a:t>
            </a:r>
          </a:p>
        </p:txBody>
      </p:sp>
      <p:pic>
        <p:nvPicPr>
          <p:cNvPr id="9" name="Picture 8">
            <a:extLst>
              <a:ext uri="{FF2B5EF4-FFF2-40B4-BE49-F238E27FC236}">
                <a16:creationId xmlns:a16="http://schemas.microsoft.com/office/drawing/2014/main" id="{799769DE-9BC3-45F4-BF25-D22E0706E6C9}"/>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bwMode="auto">
          <a:xfrm>
            <a:off x="216887" y="109538"/>
            <a:ext cx="1090225" cy="11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0A231132-C39D-4A2F-8190-3AF47DFDEAFE}"/>
              </a:ext>
            </a:extLst>
          </p:cNvPr>
          <p:cNvSpPr>
            <a:spLocks noGrp="1"/>
          </p:cNvSpPr>
          <p:nvPr>
            <p:ph type="sldNum" sz="quarter" idx="12"/>
          </p:nvPr>
        </p:nvSpPr>
        <p:spPr/>
        <p:txBody>
          <a:bodyPr/>
          <a:lstStyle/>
          <a:p>
            <a:fld id="{8B37340B-A2D0-4D5A-B79F-1B32632CCBD5}" type="slidenum">
              <a:rPr lang="en-US" altLang="en-US" smtClean="0"/>
              <a:pPr/>
              <a:t>27</a:t>
            </a:fld>
            <a:endParaRPr lang="en-US" altLang="en-US"/>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a:extLst>
              <a:ext uri="{FF2B5EF4-FFF2-40B4-BE49-F238E27FC236}">
                <a16:creationId xmlns:a16="http://schemas.microsoft.com/office/drawing/2014/main" id="{488A572F-F704-4C79-99E7-7E1C5571FE40}"/>
              </a:ext>
            </a:extLst>
          </p:cNvPr>
          <p:cNvSpPr>
            <a:spLocks noChangeArrowheads="1"/>
          </p:cNvSpPr>
          <p:nvPr/>
        </p:nvSpPr>
        <p:spPr bwMode="auto">
          <a:xfrm>
            <a:off x="1600200" y="533400"/>
            <a:ext cx="7010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spcBef>
                <a:spcPct val="60000"/>
              </a:spcBef>
              <a:buClr>
                <a:srgbClr val="779917"/>
              </a:buClr>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2pPr>
            <a:lvl3pPr marL="1143000" indent="-228600" eaLnBrk="0" hangingPunct="0">
              <a:spcBef>
                <a:spcPct val="20000"/>
              </a:spcBef>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3pPr>
            <a:lvl4pPr marL="1600200" indent="-228600" eaLnBrk="0" hangingPunct="0">
              <a:spcBef>
                <a:spcPct val="20000"/>
              </a:spcBef>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4pPr>
            <a:lvl5pPr marL="2057400" indent="-228600" eaLnBrk="0" hangingPunct="0">
              <a:spcBef>
                <a:spcPct val="20000"/>
              </a:spcBef>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5pPr>
            <a:lvl6pPr marL="2514600" indent="-228600" eaLnBrk="0" fontAlgn="base" hangingPunct="0">
              <a:spcBef>
                <a:spcPct val="20000"/>
              </a:spcBef>
              <a:spcAft>
                <a:spcPct val="0"/>
              </a:spcAft>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6pPr>
            <a:lvl7pPr marL="2971800" indent="-228600" eaLnBrk="0" fontAlgn="base" hangingPunct="0">
              <a:spcBef>
                <a:spcPct val="20000"/>
              </a:spcBef>
              <a:spcAft>
                <a:spcPct val="0"/>
              </a:spcAft>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7pPr>
            <a:lvl8pPr marL="3429000" indent="-228600" eaLnBrk="0" fontAlgn="base" hangingPunct="0">
              <a:spcBef>
                <a:spcPct val="20000"/>
              </a:spcBef>
              <a:spcAft>
                <a:spcPct val="0"/>
              </a:spcAft>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8pPr>
            <a:lvl9pPr marL="3886200" indent="-228600" eaLnBrk="0" fontAlgn="base" hangingPunct="0">
              <a:spcBef>
                <a:spcPct val="20000"/>
              </a:spcBef>
              <a:spcAft>
                <a:spcPct val="0"/>
              </a:spcAft>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9pPr>
          </a:lstStyle>
          <a:p>
            <a:pPr eaLnBrk="1" hangingPunct="1">
              <a:lnSpc>
                <a:spcPct val="85000"/>
              </a:lnSpc>
              <a:spcBef>
                <a:spcPct val="0"/>
              </a:spcBef>
              <a:buClrTx/>
              <a:buFontTx/>
              <a:buNone/>
            </a:pPr>
            <a:endParaRPr lang="en-US" altLang="en-US" sz="3500">
              <a:solidFill>
                <a:srgbClr val="FF9933"/>
              </a:solidFill>
            </a:endParaRPr>
          </a:p>
        </p:txBody>
      </p:sp>
      <p:sp>
        <p:nvSpPr>
          <p:cNvPr id="46085" name="Rectangle 7">
            <a:extLst>
              <a:ext uri="{FF2B5EF4-FFF2-40B4-BE49-F238E27FC236}">
                <a16:creationId xmlns:a16="http://schemas.microsoft.com/office/drawing/2014/main" id="{2FEC8CEC-9E9D-4EE3-A8D0-7B1FE3F8FF8A}"/>
              </a:ext>
            </a:extLst>
          </p:cNvPr>
          <p:cNvSpPr>
            <a:spLocks noChangeArrowheads="1"/>
          </p:cNvSpPr>
          <p:nvPr/>
        </p:nvSpPr>
        <p:spPr bwMode="auto">
          <a:xfrm>
            <a:off x="0" y="2836863"/>
            <a:ext cx="3529013" cy="3805237"/>
          </a:xfrm>
          <a:prstGeom prst="rect">
            <a:avLst/>
          </a:prstGeom>
          <a:noFill/>
          <a:ln>
            <a:noFill/>
          </a:ln>
          <a:effectLst/>
        </p:spPr>
        <p:txBody>
          <a:bodyPr/>
          <a:lstStyle/>
          <a:p>
            <a:pPr marL="742950" lvl="1" indent="-285750">
              <a:spcBef>
                <a:spcPct val="20000"/>
              </a:spcBef>
              <a:buClr>
                <a:srgbClr val="779917"/>
              </a:buClr>
              <a:buSzPct val="80000"/>
              <a:buFont typeface="Wingdings" pitchFamily="2" charset="2"/>
              <a:buNone/>
              <a:defRPr/>
            </a:pPr>
            <a:endParaRPr lang="en-US" sz="1600" dirty="0">
              <a:cs typeface="+mn-cs"/>
            </a:endParaRPr>
          </a:p>
          <a:p>
            <a:pPr marL="114300" lvl="2">
              <a:spcBef>
                <a:spcPct val="20000"/>
              </a:spcBef>
              <a:buClr>
                <a:srgbClr val="779917"/>
              </a:buClr>
              <a:buSzPct val="80000"/>
              <a:defRPr/>
            </a:pPr>
            <a:r>
              <a:rPr lang="en-US" sz="1600" b="1" u="sng" dirty="0">
                <a:cs typeface="+mn-cs"/>
              </a:rPr>
              <a:t>Must include:</a:t>
            </a:r>
          </a:p>
          <a:p>
            <a:pPr marL="457200" lvl="2" indent="-228600">
              <a:spcBef>
                <a:spcPct val="20000"/>
              </a:spcBef>
              <a:buClr>
                <a:srgbClr val="779917"/>
              </a:buClr>
              <a:buSzPct val="80000"/>
              <a:buFont typeface="Wingdings" pitchFamily="2" charset="2"/>
              <a:buChar char="u"/>
              <a:defRPr/>
            </a:pPr>
            <a:r>
              <a:rPr lang="en-US" sz="1600" dirty="0">
                <a:cs typeface="+mn-cs"/>
              </a:rPr>
              <a:t>Neighboring communities</a:t>
            </a:r>
          </a:p>
          <a:p>
            <a:pPr marL="457200" lvl="2" indent="-228600">
              <a:spcBef>
                <a:spcPct val="20000"/>
              </a:spcBef>
              <a:buClr>
                <a:srgbClr val="779917"/>
              </a:buClr>
              <a:buSzPct val="80000"/>
              <a:buFont typeface="Wingdings" pitchFamily="2" charset="2"/>
              <a:buChar char="u"/>
              <a:defRPr/>
            </a:pPr>
            <a:r>
              <a:rPr lang="en-US" sz="1600" dirty="0">
                <a:cs typeface="+mn-cs"/>
              </a:rPr>
              <a:t>Local and regional agencies involved in hazard mitigation activities</a:t>
            </a:r>
          </a:p>
          <a:p>
            <a:pPr marL="457200" lvl="2" indent="-228600">
              <a:spcBef>
                <a:spcPct val="20000"/>
              </a:spcBef>
              <a:buClr>
                <a:srgbClr val="779917"/>
              </a:buClr>
              <a:buSzPct val="80000"/>
              <a:buFont typeface="Wingdings" pitchFamily="2" charset="2"/>
              <a:buChar char="u"/>
              <a:defRPr/>
            </a:pPr>
            <a:r>
              <a:rPr lang="en-US" sz="1600" dirty="0">
                <a:cs typeface="+mn-cs"/>
              </a:rPr>
              <a:t>Agencies that have authority to regulate development</a:t>
            </a:r>
          </a:p>
          <a:p>
            <a:pPr marL="457200" lvl="2" indent="-228600">
              <a:spcBef>
                <a:spcPct val="20000"/>
              </a:spcBef>
              <a:buClr>
                <a:srgbClr val="779917"/>
              </a:buClr>
              <a:buSzPct val="80000"/>
              <a:buFont typeface="Wingdings" pitchFamily="2" charset="2"/>
              <a:buChar char="u"/>
              <a:defRPr/>
            </a:pPr>
            <a:r>
              <a:rPr lang="en-US" sz="1600" dirty="0">
                <a:cs typeface="+mn-cs"/>
              </a:rPr>
              <a:t>Other interests</a:t>
            </a:r>
          </a:p>
        </p:txBody>
      </p:sp>
      <p:sp>
        <p:nvSpPr>
          <p:cNvPr id="46086" name="Rectangle 8">
            <a:extLst>
              <a:ext uri="{FF2B5EF4-FFF2-40B4-BE49-F238E27FC236}">
                <a16:creationId xmlns:a16="http://schemas.microsoft.com/office/drawing/2014/main" id="{8B7CA495-6D7F-465C-8EC8-D355A7DF4D32}"/>
              </a:ext>
            </a:extLst>
          </p:cNvPr>
          <p:cNvSpPr>
            <a:spLocks noChangeArrowheads="1"/>
          </p:cNvSpPr>
          <p:nvPr/>
        </p:nvSpPr>
        <p:spPr bwMode="auto">
          <a:xfrm>
            <a:off x="3352800" y="2836863"/>
            <a:ext cx="3287713" cy="3805237"/>
          </a:xfrm>
          <a:prstGeom prst="rect">
            <a:avLst/>
          </a:prstGeom>
          <a:noFill/>
          <a:ln>
            <a:noFill/>
          </a:ln>
          <a:effectLst/>
        </p:spPr>
        <p:txBody>
          <a:bodyPr/>
          <a:lstStyle/>
          <a:p>
            <a:pPr marL="742950" lvl="1" indent="-285750">
              <a:spcBef>
                <a:spcPct val="20000"/>
              </a:spcBef>
              <a:buClr>
                <a:srgbClr val="779917"/>
              </a:buClr>
              <a:buSzPct val="80000"/>
              <a:buFont typeface="Wingdings" pitchFamily="2" charset="2"/>
              <a:buNone/>
              <a:defRPr/>
            </a:pPr>
            <a:endParaRPr lang="en-US" sz="1600" dirty="0">
              <a:cs typeface="+mn-cs"/>
            </a:endParaRPr>
          </a:p>
          <a:p>
            <a:pPr marL="114300" lvl="2">
              <a:spcBef>
                <a:spcPct val="20000"/>
              </a:spcBef>
              <a:buClr>
                <a:srgbClr val="779917"/>
              </a:buClr>
              <a:buSzPct val="80000"/>
              <a:defRPr/>
            </a:pPr>
            <a:r>
              <a:rPr lang="en-US" sz="1600" b="1" u="sng" dirty="0">
                <a:cs typeface="+mn-cs"/>
              </a:rPr>
              <a:t>Other interests, include:</a:t>
            </a:r>
          </a:p>
          <a:p>
            <a:pPr marL="342900" lvl="2" indent="-228600">
              <a:spcBef>
                <a:spcPct val="20000"/>
              </a:spcBef>
              <a:buClr>
                <a:srgbClr val="779917"/>
              </a:buClr>
              <a:buSzPct val="80000"/>
              <a:buFont typeface="Wingdings" pitchFamily="2" charset="2"/>
              <a:buChar char="u"/>
              <a:defRPr/>
            </a:pPr>
            <a:r>
              <a:rPr lang="en-US" sz="1600" dirty="0">
                <a:cs typeface="+mn-cs"/>
              </a:rPr>
              <a:t>Non-profit organizations (i.e., Red Cross, Salvation Army)</a:t>
            </a:r>
          </a:p>
          <a:p>
            <a:pPr marL="342900" lvl="2" indent="-228600">
              <a:spcBef>
                <a:spcPct val="20000"/>
              </a:spcBef>
              <a:buClr>
                <a:srgbClr val="779917"/>
              </a:buClr>
              <a:buSzPct val="80000"/>
              <a:buFont typeface="Wingdings" pitchFamily="2" charset="2"/>
              <a:buChar char="u"/>
              <a:defRPr/>
            </a:pPr>
            <a:r>
              <a:rPr lang="en-US" sz="1600" dirty="0">
                <a:cs typeface="+mn-cs"/>
              </a:rPr>
              <a:t>Environmental groups</a:t>
            </a:r>
          </a:p>
          <a:p>
            <a:pPr marL="342900" lvl="2" indent="-228600">
              <a:spcBef>
                <a:spcPct val="20000"/>
              </a:spcBef>
              <a:buClr>
                <a:srgbClr val="779917"/>
              </a:buClr>
              <a:buSzPct val="80000"/>
              <a:buFont typeface="Wingdings" pitchFamily="2" charset="2"/>
              <a:buChar char="u"/>
              <a:defRPr/>
            </a:pPr>
            <a:r>
              <a:rPr lang="en-US" sz="1600" dirty="0">
                <a:cs typeface="+mn-cs"/>
              </a:rPr>
              <a:t>Historic preservation groups</a:t>
            </a:r>
          </a:p>
          <a:p>
            <a:pPr marL="342900" lvl="2" indent="-228600">
              <a:spcBef>
                <a:spcPct val="20000"/>
              </a:spcBef>
              <a:buClr>
                <a:srgbClr val="779917"/>
              </a:buClr>
              <a:buSzPct val="80000"/>
              <a:buFont typeface="Wingdings" pitchFamily="2" charset="2"/>
              <a:buChar char="u"/>
              <a:defRPr/>
            </a:pPr>
            <a:r>
              <a:rPr lang="en-US" sz="1600" dirty="0">
                <a:cs typeface="+mn-cs"/>
              </a:rPr>
              <a:t>Church organizations</a:t>
            </a:r>
          </a:p>
          <a:p>
            <a:pPr marL="342900" lvl="2" indent="-228600">
              <a:spcBef>
                <a:spcPct val="20000"/>
              </a:spcBef>
              <a:buClr>
                <a:srgbClr val="779917"/>
              </a:buClr>
              <a:buSzPct val="80000"/>
              <a:buFont typeface="Wingdings" pitchFamily="2" charset="2"/>
              <a:buChar char="u"/>
              <a:defRPr/>
            </a:pPr>
            <a:r>
              <a:rPr lang="en-US" sz="1600" dirty="0">
                <a:cs typeface="+mn-cs"/>
              </a:rPr>
              <a:t>Parks organizations</a:t>
            </a:r>
          </a:p>
          <a:p>
            <a:pPr marL="342900" lvl="2" indent="-228600">
              <a:spcBef>
                <a:spcPct val="20000"/>
              </a:spcBef>
              <a:buClr>
                <a:srgbClr val="779917"/>
              </a:buClr>
              <a:buSzPct val="80000"/>
              <a:buFont typeface="Wingdings" pitchFamily="2" charset="2"/>
              <a:buChar char="u"/>
              <a:defRPr/>
            </a:pPr>
            <a:r>
              <a:rPr lang="en-US" sz="1600" dirty="0">
                <a:cs typeface="+mn-cs"/>
              </a:rPr>
              <a:t>State, federal, and local government offices</a:t>
            </a:r>
          </a:p>
          <a:p>
            <a:pPr marL="342900" lvl="2" indent="-228600">
              <a:spcBef>
                <a:spcPct val="20000"/>
              </a:spcBef>
              <a:buClr>
                <a:srgbClr val="779917"/>
              </a:buClr>
              <a:buSzPct val="80000"/>
              <a:buFont typeface="Wingdings" pitchFamily="2" charset="2"/>
              <a:buChar char="u"/>
              <a:defRPr/>
            </a:pPr>
            <a:r>
              <a:rPr lang="en-US" sz="1600" dirty="0">
                <a:cs typeface="+mn-cs"/>
              </a:rPr>
              <a:t>Business and development organizations</a:t>
            </a:r>
          </a:p>
          <a:p>
            <a:pPr marL="1143000" lvl="2" indent="-228600">
              <a:spcBef>
                <a:spcPct val="20000"/>
              </a:spcBef>
              <a:buClr>
                <a:srgbClr val="779917"/>
              </a:buClr>
              <a:buSzPct val="80000"/>
              <a:buFont typeface="Wingdings" pitchFamily="2" charset="2"/>
              <a:buChar char="u"/>
              <a:defRPr/>
            </a:pPr>
            <a:endParaRPr lang="en-US" sz="1600" dirty="0">
              <a:cs typeface="+mn-cs"/>
            </a:endParaRPr>
          </a:p>
        </p:txBody>
      </p:sp>
      <p:sp>
        <p:nvSpPr>
          <p:cNvPr id="53259" name="Rectangle 9">
            <a:extLst>
              <a:ext uri="{FF2B5EF4-FFF2-40B4-BE49-F238E27FC236}">
                <a16:creationId xmlns:a16="http://schemas.microsoft.com/office/drawing/2014/main" id="{C1B937CB-67D2-4FB7-945E-10B977354902}"/>
              </a:ext>
            </a:extLst>
          </p:cNvPr>
          <p:cNvSpPr>
            <a:spLocks noChangeArrowheads="1"/>
          </p:cNvSpPr>
          <p:nvPr/>
        </p:nvSpPr>
        <p:spPr bwMode="auto">
          <a:xfrm>
            <a:off x="6438900" y="2836863"/>
            <a:ext cx="2705100" cy="3805237"/>
          </a:xfrm>
          <a:prstGeom prst="rect">
            <a:avLst/>
          </a:prstGeom>
          <a:noFill/>
          <a:ln>
            <a:noFill/>
          </a:ln>
          <a:effectLst/>
        </p:spPr>
        <p:txBody>
          <a:bodyPr/>
          <a:lstStyle/>
          <a:p>
            <a:pPr marL="742950" lvl="1" indent="-285750">
              <a:spcBef>
                <a:spcPct val="20000"/>
              </a:spcBef>
              <a:buClr>
                <a:srgbClr val="779917"/>
              </a:buClr>
              <a:buSzPct val="80000"/>
              <a:buFont typeface="Wingdings" pitchFamily="2" charset="2"/>
              <a:buNone/>
              <a:defRPr/>
            </a:pPr>
            <a:endParaRPr lang="en-US" sz="1600" dirty="0">
              <a:cs typeface="+mn-cs"/>
            </a:endParaRPr>
          </a:p>
          <a:p>
            <a:pPr marL="1143000" lvl="2" indent="-228600">
              <a:spcBef>
                <a:spcPct val="20000"/>
              </a:spcBef>
              <a:buClr>
                <a:srgbClr val="779917"/>
              </a:buClr>
              <a:buSzPct val="80000"/>
              <a:buFont typeface="Wingdings" pitchFamily="2" charset="2"/>
              <a:buChar char="u"/>
              <a:defRPr/>
            </a:pPr>
            <a:endParaRPr lang="en-US" sz="1600" dirty="0">
              <a:cs typeface="+mn-cs"/>
            </a:endParaRPr>
          </a:p>
          <a:p>
            <a:pPr marL="342900" lvl="2" indent="-228600">
              <a:spcBef>
                <a:spcPct val="20000"/>
              </a:spcBef>
              <a:buClr>
                <a:srgbClr val="779917"/>
              </a:buClr>
              <a:buSzPct val="80000"/>
              <a:buFont typeface="Wingdings" pitchFamily="2" charset="2"/>
              <a:buChar char="u"/>
              <a:defRPr/>
            </a:pPr>
            <a:r>
              <a:rPr lang="en-US" sz="1600" dirty="0">
                <a:cs typeface="+mn-cs"/>
              </a:rPr>
              <a:t>Transportation entities </a:t>
            </a:r>
          </a:p>
          <a:p>
            <a:pPr marL="342900" lvl="2" indent="-228600">
              <a:spcBef>
                <a:spcPct val="20000"/>
              </a:spcBef>
              <a:buClr>
                <a:srgbClr val="779917"/>
              </a:buClr>
              <a:buSzPct val="80000"/>
              <a:buFont typeface="Wingdings" pitchFamily="2" charset="2"/>
              <a:buChar char="u"/>
              <a:defRPr/>
            </a:pPr>
            <a:r>
              <a:rPr lang="en-US" sz="1600" dirty="0">
                <a:cs typeface="+mn-cs"/>
              </a:rPr>
              <a:t>Emergency service providers</a:t>
            </a:r>
          </a:p>
          <a:p>
            <a:pPr marL="342900" lvl="2" indent="-228600">
              <a:spcBef>
                <a:spcPct val="20000"/>
              </a:spcBef>
              <a:buClr>
                <a:srgbClr val="779917"/>
              </a:buClr>
              <a:buSzPct val="80000"/>
              <a:buFont typeface="Wingdings" pitchFamily="2" charset="2"/>
              <a:buChar char="u"/>
              <a:defRPr/>
            </a:pPr>
            <a:r>
              <a:rPr lang="en-US" sz="1600" dirty="0">
                <a:cs typeface="+mn-cs"/>
              </a:rPr>
              <a:t>Academic institutions</a:t>
            </a:r>
          </a:p>
          <a:p>
            <a:pPr marL="342900" lvl="2" indent="-228600">
              <a:spcBef>
                <a:spcPct val="20000"/>
              </a:spcBef>
              <a:buClr>
                <a:srgbClr val="779917"/>
              </a:buClr>
              <a:buSzPct val="80000"/>
              <a:buFont typeface="Wingdings" pitchFamily="2" charset="2"/>
              <a:buChar char="u"/>
              <a:defRPr/>
            </a:pPr>
            <a:r>
              <a:rPr lang="en-US" sz="1600" dirty="0">
                <a:cs typeface="+mn-cs"/>
              </a:rPr>
              <a:t>Utility providers </a:t>
            </a:r>
          </a:p>
          <a:p>
            <a:pPr marL="342900" lvl="2" indent="-228600">
              <a:spcBef>
                <a:spcPct val="20000"/>
              </a:spcBef>
              <a:buClr>
                <a:srgbClr val="779917"/>
              </a:buClr>
              <a:buSzPct val="80000"/>
              <a:buFont typeface="Wingdings" pitchFamily="2" charset="2"/>
              <a:buChar char="u"/>
              <a:defRPr/>
            </a:pPr>
            <a:r>
              <a:rPr lang="en-US" sz="1600" dirty="0">
                <a:cs typeface="+mn-cs"/>
              </a:rPr>
              <a:t>Hospitals</a:t>
            </a:r>
          </a:p>
          <a:p>
            <a:pPr marL="342900" lvl="2" indent="-228600">
              <a:spcBef>
                <a:spcPct val="20000"/>
              </a:spcBef>
              <a:buClr>
                <a:srgbClr val="779917"/>
              </a:buClr>
              <a:buSzPct val="80000"/>
              <a:buFont typeface="Wingdings" pitchFamily="2" charset="2"/>
              <a:buChar char="u"/>
              <a:defRPr/>
            </a:pPr>
            <a:r>
              <a:rPr lang="en-US" sz="1600" dirty="0">
                <a:cs typeface="+mn-cs"/>
              </a:rPr>
              <a:t>Tribal groups</a:t>
            </a:r>
          </a:p>
          <a:p>
            <a:pPr marL="342900" lvl="2" indent="-228600">
              <a:spcBef>
                <a:spcPct val="20000"/>
              </a:spcBef>
              <a:buClr>
                <a:srgbClr val="779917"/>
              </a:buClr>
              <a:buSzPct val="80000"/>
              <a:buFont typeface="Wingdings" pitchFamily="2" charset="2"/>
              <a:buChar char="u"/>
              <a:defRPr/>
            </a:pPr>
            <a:r>
              <a:rPr lang="en-US" sz="1600" dirty="0">
                <a:cs typeface="+mn-cs"/>
              </a:rPr>
              <a:t>Large businesses</a:t>
            </a:r>
          </a:p>
          <a:p>
            <a:pPr marL="342900" lvl="2" indent="-228600">
              <a:spcBef>
                <a:spcPct val="20000"/>
              </a:spcBef>
              <a:buClr>
                <a:srgbClr val="779917"/>
              </a:buClr>
              <a:buSzPct val="80000"/>
              <a:buFont typeface="Wingdings" pitchFamily="2" charset="2"/>
              <a:buChar char="u"/>
              <a:defRPr/>
            </a:pPr>
            <a:r>
              <a:rPr lang="en-US" sz="1600" dirty="0">
                <a:cs typeface="+mn-cs"/>
              </a:rPr>
              <a:t>Regional planning organizations</a:t>
            </a:r>
          </a:p>
          <a:p>
            <a:pPr marL="1143000" lvl="2" indent="-228600">
              <a:spcBef>
                <a:spcPct val="20000"/>
              </a:spcBef>
              <a:buClr>
                <a:srgbClr val="779917"/>
              </a:buClr>
              <a:buSzPct val="80000"/>
              <a:buFont typeface="Wingdings" pitchFamily="2" charset="2"/>
              <a:buChar char="u"/>
              <a:defRPr/>
            </a:pPr>
            <a:endParaRPr lang="en-US" sz="1600" dirty="0">
              <a:cs typeface="+mn-cs"/>
            </a:endParaRPr>
          </a:p>
        </p:txBody>
      </p:sp>
      <p:sp>
        <p:nvSpPr>
          <p:cNvPr id="28678" name="Rectangle 2">
            <a:extLst>
              <a:ext uri="{FF2B5EF4-FFF2-40B4-BE49-F238E27FC236}">
                <a16:creationId xmlns:a16="http://schemas.microsoft.com/office/drawing/2014/main" id="{1D56C5F1-AA8B-4A50-A1B0-E286D9B86852}"/>
              </a:ext>
            </a:extLst>
          </p:cNvPr>
          <p:cNvSpPr>
            <a:spLocks noChangeArrowheads="1"/>
          </p:cNvSpPr>
          <p:nvPr/>
        </p:nvSpPr>
        <p:spPr bwMode="auto">
          <a:xfrm>
            <a:off x="0" y="1492250"/>
            <a:ext cx="9144000" cy="134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60000"/>
              </a:spcBef>
              <a:buClr>
                <a:srgbClr val="779917"/>
              </a:buClr>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2pPr>
            <a:lvl3pPr marL="1143000" indent="-228600" eaLnBrk="0" hangingPunct="0">
              <a:spcBef>
                <a:spcPct val="20000"/>
              </a:spcBef>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3pPr>
            <a:lvl4pPr marL="1600200" indent="-228600" eaLnBrk="0" hangingPunct="0">
              <a:spcBef>
                <a:spcPct val="20000"/>
              </a:spcBef>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4pPr>
            <a:lvl5pPr marL="2057400" indent="-228600" eaLnBrk="0" hangingPunct="0">
              <a:spcBef>
                <a:spcPct val="20000"/>
              </a:spcBef>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5pPr>
            <a:lvl6pPr marL="2514600" indent="-228600" eaLnBrk="0" fontAlgn="base" hangingPunct="0">
              <a:spcBef>
                <a:spcPct val="20000"/>
              </a:spcBef>
              <a:spcAft>
                <a:spcPct val="0"/>
              </a:spcAft>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6pPr>
            <a:lvl7pPr marL="2971800" indent="-228600" eaLnBrk="0" fontAlgn="base" hangingPunct="0">
              <a:spcBef>
                <a:spcPct val="20000"/>
              </a:spcBef>
              <a:spcAft>
                <a:spcPct val="0"/>
              </a:spcAft>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7pPr>
            <a:lvl8pPr marL="3429000" indent="-228600" eaLnBrk="0" fontAlgn="base" hangingPunct="0">
              <a:spcBef>
                <a:spcPct val="20000"/>
              </a:spcBef>
              <a:spcAft>
                <a:spcPct val="0"/>
              </a:spcAft>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8pPr>
            <a:lvl9pPr marL="3886200" indent="-228600" eaLnBrk="0" fontAlgn="base" hangingPunct="0">
              <a:spcBef>
                <a:spcPct val="20000"/>
              </a:spcBef>
              <a:spcAft>
                <a:spcPct val="0"/>
              </a:spcAft>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9pPr>
          </a:lstStyle>
          <a:p>
            <a:pPr algn="ctr" eaLnBrk="1" hangingPunct="1">
              <a:spcBef>
                <a:spcPct val="0"/>
              </a:spcBef>
              <a:buClrTx/>
              <a:buFontTx/>
              <a:buNone/>
            </a:pPr>
            <a:endParaRPr lang="en-US" altLang="en-US" sz="2200">
              <a:solidFill>
                <a:srgbClr val="FFC000"/>
              </a:solidFill>
            </a:endParaRPr>
          </a:p>
          <a:p>
            <a:pPr algn="ctr" eaLnBrk="1" hangingPunct="1">
              <a:spcBef>
                <a:spcPct val="0"/>
              </a:spcBef>
              <a:buClrTx/>
              <a:buFontTx/>
              <a:buNone/>
            </a:pPr>
            <a:r>
              <a:rPr lang="en-US" altLang="en-US" sz="2200">
                <a:solidFill>
                  <a:srgbClr val="FFC000"/>
                </a:solidFill>
              </a:rPr>
              <a:t>Outreach:   Who Are Other Stakeholders?</a:t>
            </a:r>
          </a:p>
        </p:txBody>
      </p:sp>
      <p:sp>
        <p:nvSpPr>
          <p:cNvPr id="28679" name="Rectangle 4">
            <a:extLst>
              <a:ext uri="{FF2B5EF4-FFF2-40B4-BE49-F238E27FC236}">
                <a16:creationId xmlns:a16="http://schemas.microsoft.com/office/drawing/2014/main" id="{962200D6-8472-4A1B-B1C9-1983279CE92E}"/>
              </a:ext>
            </a:extLst>
          </p:cNvPr>
          <p:cNvSpPr>
            <a:spLocks noChangeArrowheads="1"/>
          </p:cNvSpPr>
          <p:nvPr/>
        </p:nvSpPr>
        <p:spPr bwMode="auto">
          <a:xfrm>
            <a:off x="166688" y="2640013"/>
            <a:ext cx="8893175" cy="400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60000"/>
              </a:spcBef>
              <a:buClr>
                <a:srgbClr val="779917"/>
              </a:buClr>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2pPr>
            <a:lvl3pPr marL="1143000" indent="-228600" eaLnBrk="0" hangingPunct="0">
              <a:spcBef>
                <a:spcPct val="20000"/>
              </a:spcBef>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3pPr>
            <a:lvl4pPr marL="1600200" indent="-228600" eaLnBrk="0" hangingPunct="0">
              <a:spcBef>
                <a:spcPct val="20000"/>
              </a:spcBef>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4pPr>
            <a:lvl5pPr marL="2057400" indent="-228600" eaLnBrk="0" hangingPunct="0">
              <a:spcBef>
                <a:spcPct val="20000"/>
              </a:spcBef>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5pPr>
            <a:lvl6pPr marL="2514600" indent="-228600" eaLnBrk="0" fontAlgn="base" hangingPunct="0">
              <a:spcBef>
                <a:spcPct val="20000"/>
              </a:spcBef>
              <a:spcAft>
                <a:spcPct val="0"/>
              </a:spcAft>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6pPr>
            <a:lvl7pPr marL="2971800" indent="-228600" eaLnBrk="0" fontAlgn="base" hangingPunct="0">
              <a:spcBef>
                <a:spcPct val="20000"/>
              </a:spcBef>
              <a:spcAft>
                <a:spcPct val="0"/>
              </a:spcAft>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7pPr>
            <a:lvl8pPr marL="3429000" indent="-228600" eaLnBrk="0" fontAlgn="base" hangingPunct="0">
              <a:spcBef>
                <a:spcPct val="20000"/>
              </a:spcBef>
              <a:spcAft>
                <a:spcPct val="0"/>
              </a:spcAft>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8pPr>
            <a:lvl9pPr marL="3886200" indent="-228600" eaLnBrk="0" fontAlgn="base" hangingPunct="0">
              <a:spcBef>
                <a:spcPct val="20000"/>
              </a:spcBef>
              <a:spcAft>
                <a:spcPct val="0"/>
              </a:spcAft>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9pPr>
          </a:lstStyle>
          <a:p>
            <a:pPr algn="ctr" eaLnBrk="1" hangingPunct="1">
              <a:spcBef>
                <a:spcPct val="0"/>
              </a:spcBef>
              <a:buClrTx/>
              <a:buFontTx/>
              <a:buChar char="•"/>
            </a:pPr>
            <a:endParaRPr lang="en-US" altLang="en-US" sz="2200"/>
          </a:p>
        </p:txBody>
      </p:sp>
      <p:pic>
        <p:nvPicPr>
          <p:cNvPr id="9" name="Picture 15">
            <a:extLst>
              <a:ext uri="{FF2B5EF4-FFF2-40B4-BE49-F238E27FC236}">
                <a16:creationId xmlns:a16="http://schemas.microsoft.com/office/drawing/2014/main" id="{08BB4FA0-44C9-481A-8B4B-E7C7D48EF4C2}"/>
              </a:ext>
            </a:extLst>
          </p:cNvPr>
          <p:cNvPicPr>
            <a:picLocks noChangeArrowheads="1"/>
          </p:cNvPicPr>
          <p:nvPr/>
        </p:nvPicPr>
        <p:blipFill>
          <a:blip r:embed="rId3">
            <a:lum bright="36000"/>
            <a:extLst>
              <a:ext uri="{28A0092B-C50C-407E-A947-70E740481C1C}">
                <a14:useLocalDpi xmlns:a14="http://schemas.microsoft.com/office/drawing/2010/main"/>
              </a:ext>
            </a:extLst>
          </a:blip>
          <a:srcRect/>
          <a:stretch>
            <a:fillRect/>
          </a:stretch>
        </p:blipFill>
        <p:spPr bwMode="auto">
          <a:xfrm>
            <a:off x="0" y="0"/>
            <a:ext cx="9144000" cy="1209675"/>
          </a:xfrm>
          <a:prstGeom prst="rect">
            <a:avLst/>
          </a:prstGeom>
          <a:noFill/>
          <a:ln>
            <a:noFill/>
          </a:ln>
          <a:scene3d>
            <a:camera prst="orthographicFront"/>
            <a:lightRig rig="threePt" dir="t"/>
          </a:scene3d>
          <a:sp3d>
            <a:bevelT w="139700" prst="cross"/>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7">
            <a:extLst>
              <a:ext uri="{FF2B5EF4-FFF2-40B4-BE49-F238E27FC236}">
                <a16:creationId xmlns:a16="http://schemas.microsoft.com/office/drawing/2014/main" id="{B3D274AF-506C-4913-9FA6-E940E0B82E76}"/>
              </a:ext>
            </a:extLst>
          </p:cNvPr>
          <p:cNvSpPr>
            <a:spLocks noChangeArrowheads="1"/>
          </p:cNvSpPr>
          <p:nvPr/>
        </p:nvSpPr>
        <p:spPr bwMode="auto">
          <a:xfrm>
            <a:off x="0" y="1177203"/>
            <a:ext cx="9144000" cy="200025"/>
          </a:xfrm>
          <a:prstGeom prst="rect">
            <a:avLst/>
          </a:prstGeom>
          <a:solidFill>
            <a:srgbClr val="306E62"/>
          </a:solidFill>
          <a:ln>
            <a:noFill/>
          </a:ln>
          <a:effectLst/>
          <a:scene3d>
            <a:camera prst="orthographicFront"/>
            <a:lightRig rig="threePt" dir="t"/>
          </a:scene3d>
          <a:sp3d>
            <a:bevelT/>
          </a:sp3d>
        </p:spPr>
        <p:txBody>
          <a:bodyPr wrap="none" anchor="ctr"/>
          <a:lstStyle/>
          <a:p>
            <a:pPr algn="ctr">
              <a:defRPr/>
            </a:pPr>
            <a:endParaRPr lang="en-US">
              <a:cs typeface="+mn-cs"/>
            </a:endParaRPr>
          </a:p>
        </p:txBody>
      </p:sp>
      <p:sp>
        <p:nvSpPr>
          <p:cNvPr id="15" name="Text Box 18">
            <a:extLst>
              <a:ext uri="{FF2B5EF4-FFF2-40B4-BE49-F238E27FC236}">
                <a16:creationId xmlns:a16="http://schemas.microsoft.com/office/drawing/2014/main" id="{094D0062-560A-4030-B418-EFFCB0E6E966}"/>
              </a:ext>
            </a:extLst>
          </p:cNvPr>
          <p:cNvSpPr txBox="1">
            <a:spLocks noChangeArrowheads="1"/>
          </p:cNvSpPr>
          <p:nvPr/>
        </p:nvSpPr>
        <p:spPr bwMode="auto">
          <a:xfrm>
            <a:off x="0" y="393700"/>
            <a:ext cx="9144000" cy="46196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1">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algn="ctr" eaLnBrk="0" fontAlgn="base" hangingPunct="0">
              <a:spcBef>
                <a:spcPct val="0"/>
              </a:spcBef>
              <a:spcAft>
                <a:spcPct val="0"/>
              </a:spcAft>
              <a:defRPr sz="2400">
                <a:solidFill>
                  <a:schemeClr val="tx1"/>
                </a:solidFill>
                <a:latin typeface="Tahoma" pitchFamily="34" charset="0"/>
              </a:defRPr>
            </a:lvl6pPr>
            <a:lvl7pPr marL="2971800" indent="-228600" algn="ctr" eaLnBrk="0" fontAlgn="base" hangingPunct="0">
              <a:spcBef>
                <a:spcPct val="0"/>
              </a:spcBef>
              <a:spcAft>
                <a:spcPct val="0"/>
              </a:spcAft>
              <a:defRPr sz="2400">
                <a:solidFill>
                  <a:schemeClr val="tx1"/>
                </a:solidFill>
                <a:latin typeface="Tahoma" pitchFamily="34" charset="0"/>
              </a:defRPr>
            </a:lvl7pPr>
            <a:lvl8pPr marL="3429000" indent="-228600" algn="ctr" eaLnBrk="0" fontAlgn="base" hangingPunct="0">
              <a:spcBef>
                <a:spcPct val="0"/>
              </a:spcBef>
              <a:spcAft>
                <a:spcPct val="0"/>
              </a:spcAft>
              <a:defRPr sz="2400">
                <a:solidFill>
                  <a:schemeClr val="tx1"/>
                </a:solidFill>
                <a:latin typeface="Tahoma" pitchFamily="34" charset="0"/>
              </a:defRPr>
            </a:lvl8pPr>
            <a:lvl9pPr marL="3886200" indent="-228600" algn="ctr" eaLnBrk="0" fontAlgn="base" hangingPunct="0">
              <a:spcBef>
                <a:spcPct val="0"/>
              </a:spcBef>
              <a:spcAft>
                <a:spcPct val="0"/>
              </a:spcAft>
              <a:defRPr sz="2400">
                <a:solidFill>
                  <a:schemeClr val="tx1"/>
                </a:solidFill>
                <a:latin typeface="Tahoma" pitchFamily="34" charset="0"/>
              </a:defRPr>
            </a:lvl9pPr>
          </a:lstStyle>
          <a:p>
            <a:pPr algn="ctr" eaLnBrk="1" hangingPunct="1">
              <a:defRPr/>
            </a:pPr>
            <a:r>
              <a:rPr lang="en-US" b="1" dirty="0">
                <a:solidFill>
                  <a:schemeClr val="bg2"/>
                </a:solidFill>
                <a:effectLst>
                  <a:outerShdw blurRad="38100" dist="38100" dir="2700000" algn="tl">
                    <a:srgbClr val="000000">
                      <a:alpha val="43137"/>
                    </a:srgbClr>
                  </a:outerShdw>
                </a:effectLst>
              </a:rPr>
              <a:t>     Why is Stakeholder Engagement Important?</a:t>
            </a:r>
          </a:p>
        </p:txBody>
      </p:sp>
      <p:pic>
        <p:nvPicPr>
          <p:cNvPr id="13" name="Picture 12">
            <a:extLst>
              <a:ext uri="{FF2B5EF4-FFF2-40B4-BE49-F238E27FC236}">
                <a16:creationId xmlns:a16="http://schemas.microsoft.com/office/drawing/2014/main" id="{AF8D9434-B1B0-4F79-9B08-F123C36CB49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bwMode="auto">
          <a:xfrm>
            <a:off x="216887" y="109538"/>
            <a:ext cx="1090225" cy="11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BA7B3CAE-C239-4E7C-8C74-12C6EAA08711}"/>
              </a:ext>
            </a:extLst>
          </p:cNvPr>
          <p:cNvSpPr>
            <a:spLocks noGrp="1"/>
          </p:cNvSpPr>
          <p:nvPr>
            <p:ph type="sldNum" sz="quarter" idx="12"/>
          </p:nvPr>
        </p:nvSpPr>
        <p:spPr/>
        <p:txBody>
          <a:bodyPr/>
          <a:lstStyle/>
          <a:p>
            <a:fld id="{8B37340B-A2D0-4D5A-B79F-1B32632CCBD5}" type="slidenum">
              <a:rPr lang="en-US" altLang="en-US" smtClean="0"/>
              <a:pPr/>
              <a:t>28</a:t>
            </a:fld>
            <a:endParaRPr lang="en-US" altLang="en-US"/>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59235CBE-F4A9-4B87-8C9A-F43EEE562AD1}"/>
              </a:ext>
            </a:extLst>
          </p:cNvPr>
          <p:cNvSpPr>
            <a:spLocks noChangeArrowheads="1"/>
          </p:cNvSpPr>
          <p:nvPr/>
        </p:nvSpPr>
        <p:spPr bwMode="auto">
          <a:xfrm>
            <a:off x="1447800" y="381000"/>
            <a:ext cx="7010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spcBef>
                <a:spcPct val="60000"/>
              </a:spcBef>
              <a:buClr>
                <a:srgbClr val="779917"/>
              </a:buClr>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2pPr>
            <a:lvl3pPr marL="1143000" indent="-228600" eaLnBrk="0" hangingPunct="0">
              <a:spcBef>
                <a:spcPct val="20000"/>
              </a:spcBef>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3pPr>
            <a:lvl4pPr marL="1600200" indent="-228600" eaLnBrk="0" hangingPunct="0">
              <a:spcBef>
                <a:spcPct val="20000"/>
              </a:spcBef>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4pPr>
            <a:lvl5pPr marL="2057400" indent="-228600" eaLnBrk="0" hangingPunct="0">
              <a:spcBef>
                <a:spcPct val="20000"/>
              </a:spcBef>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5pPr>
            <a:lvl6pPr marL="2514600" indent="-228600" eaLnBrk="0" fontAlgn="base" hangingPunct="0">
              <a:spcBef>
                <a:spcPct val="20000"/>
              </a:spcBef>
              <a:spcAft>
                <a:spcPct val="0"/>
              </a:spcAft>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6pPr>
            <a:lvl7pPr marL="2971800" indent="-228600" eaLnBrk="0" fontAlgn="base" hangingPunct="0">
              <a:spcBef>
                <a:spcPct val="20000"/>
              </a:spcBef>
              <a:spcAft>
                <a:spcPct val="0"/>
              </a:spcAft>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7pPr>
            <a:lvl8pPr marL="3429000" indent="-228600" eaLnBrk="0" fontAlgn="base" hangingPunct="0">
              <a:spcBef>
                <a:spcPct val="20000"/>
              </a:spcBef>
              <a:spcAft>
                <a:spcPct val="0"/>
              </a:spcAft>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8pPr>
            <a:lvl9pPr marL="3886200" indent="-228600" eaLnBrk="0" fontAlgn="base" hangingPunct="0">
              <a:spcBef>
                <a:spcPct val="20000"/>
              </a:spcBef>
              <a:spcAft>
                <a:spcPct val="0"/>
              </a:spcAft>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9pPr>
          </a:lstStyle>
          <a:p>
            <a:pPr eaLnBrk="1" hangingPunct="1">
              <a:lnSpc>
                <a:spcPct val="85000"/>
              </a:lnSpc>
              <a:spcBef>
                <a:spcPct val="0"/>
              </a:spcBef>
              <a:buClrTx/>
              <a:buFontTx/>
              <a:buNone/>
            </a:pPr>
            <a:endParaRPr lang="en-US" altLang="en-US" sz="2000" i="1">
              <a:solidFill>
                <a:srgbClr val="FF9933"/>
              </a:solidFill>
            </a:endParaRPr>
          </a:p>
        </p:txBody>
      </p:sp>
      <p:sp>
        <p:nvSpPr>
          <p:cNvPr id="50179" name="Rectangle 3">
            <a:extLst>
              <a:ext uri="{FF2B5EF4-FFF2-40B4-BE49-F238E27FC236}">
                <a16:creationId xmlns:a16="http://schemas.microsoft.com/office/drawing/2014/main" id="{A8BDFD35-DC9A-4E39-94D6-8C01C2D30CD6}"/>
              </a:ext>
            </a:extLst>
          </p:cNvPr>
          <p:cNvSpPr>
            <a:spLocks noChangeArrowheads="1"/>
          </p:cNvSpPr>
          <p:nvPr/>
        </p:nvSpPr>
        <p:spPr bwMode="auto">
          <a:xfrm>
            <a:off x="1600200" y="533400"/>
            <a:ext cx="7010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spcBef>
                <a:spcPct val="60000"/>
              </a:spcBef>
              <a:buClr>
                <a:srgbClr val="779917"/>
              </a:buClr>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2pPr>
            <a:lvl3pPr marL="1143000" indent="-228600" eaLnBrk="0" hangingPunct="0">
              <a:spcBef>
                <a:spcPct val="20000"/>
              </a:spcBef>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3pPr>
            <a:lvl4pPr marL="1600200" indent="-228600" eaLnBrk="0" hangingPunct="0">
              <a:spcBef>
                <a:spcPct val="20000"/>
              </a:spcBef>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4pPr>
            <a:lvl5pPr marL="2057400" indent="-228600" eaLnBrk="0" hangingPunct="0">
              <a:spcBef>
                <a:spcPct val="20000"/>
              </a:spcBef>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5pPr>
            <a:lvl6pPr marL="2514600" indent="-228600" eaLnBrk="0" fontAlgn="base" hangingPunct="0">
              <a:spcBef>
                <a:spcPct val="20000"/>
              </a:spcBef>
              <a:spcAft>
                <a:spcPct val="0"/>
              </a:spcAft>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6pPr>
            <a:lvl7pPr marL="2971800" indent="-228600" eaLnBrk="0" fontAlgn="base" hangingPunct="0">
              <a:spcBef>
                <a:spcPct val="20000"/>
              </a:spcBef>
              <a:spcAft>
                <a:spcPct val="0"/>
              </a:spcAft>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7pPr>
            <a:lvl8pPr marL="3429000" indent="-228600" eaLnBrk="0" fontAlgn="base" hangingPunct="0">
              <a:spcBef>
                <a:spcPct val="20000"/>
              </a:spcBef>
              <a:spcAft>
                <a:spcPct val="0"/>
              </a:spcAft>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8pPr>
            <a:lvl9pPr marL="3886200" indent="-228600" eaLnBrk="0" fontAlgn="base" hangingPunct="0">
              <a:spcBef>
                <a:spcPct val="20000"/>
              </a:spcBef>
              <a:spcAft>
                <a:spcPct val="0"/>
              </a:spcAft>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9pPr>
          </a:lstStyle>
          <a:p>
            <a:pPr eaLnBrk="1" hangingPunct="1">
              <a:lnSpc>
                <a:spcPct val="85000"/>
              </a:lnSpc>
              <a:spcBef>
                <a:spcPct val="0"/>
              </a:spcBef>
              <a:buClrTx/>
              <a:buFontTx/>
              <a:buNone/>
            </a:pPr>
            <a:endParaRPr lang="en-US" altLang="en-US" sz="3500">
              <a:solidFill>
                <a:srgbClr val="FF9933"/>
              </a:solidFill>
            </a:endParaRPr>
          </a:p>
        </p:txBody>
      </p:sp>
      <p:pic>
        <p:nvPicPr>
          <p:cNvPr id="5" name="Picture 15">
            <a:extLst>
              <a:ext uri="{FF2B5EF4-FFF2-40B4-BE49-F238E27FC236}">
                <a16:creationId xmlns:a16="http://schemas.microsoft.com/office/drawing/2014/main" id="{2105CA9C-A9FE-42B3-B1F5-73FAC8EA7F59}"/>
              </a:ext>
            </a:extLst>
          </p:cNvPr>
          <p:cNvPicPr>
            <a:picLocks noChangeArrowheads="1"/>
          </p:cNvPicPr>
          <p:nvPr/>
        </p:nvPicPr>
        <p:blipFill>
          <a:blip r:embed="rId3">
            <a:lum bright="36000"/>
            <a:extLst>
              <a:ext uri="{28A0092B-C50C-407E-A947-70E740481C1C}">
                <a14:useLocalDpi xmlns:a14="http://schemas.microsoft.com/office/drawing/2010/main"/>
              </a:ext>
            </a:extLst>
          </a:blip>
          <a:srcRect/>
          <a:stretch>
            <a:fillRect/>
          </a:stretch>
        </p:blipFill>
        <p:spPr bwMode="auto">
          <a:xfrm>
            <a:off x="0" y="0"/>
            <a:ext cx="9144000" cy="1209675"/>
          </a:xfrm>
          <a:prstGeom prst="rect">
            <a:avLst/>
          </a:prstGeom>
          <a:noFill/>
          <a:ln>
            <a:noFill/>
          </a:ln>
          <a:scene3d>
            <a:camera prst="orthographicFront"/>
            <a:lightRig rig="threePt" dir="t"/>
          </a:scene3d>
          <a:sp3d>
            <a:bevelT w="139700" prst="cross"/>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8">
            <a:extLst>
              <a:ext uri="{FF2B5EF4-FFF2-40B4-BE49-F238E27FC236}">
                <a16:creationId xmlns:a16="http://schemas.microsoft.com/office/drawing/2014/main" id="{2861E150-5606-4294-B079-86C4D80E5A40}"/>
              </a:ext>
            </a:extLst>
          </p:cNvPr>
          <p:cNvSpPr txBox="1">
            <a:spLocks noChangeArrowheads="1"/>
          </p:cNvSpPr>
          <p:nvPr/>
        </p:nvSpPr>
        <p:spPr bwMode="auto">
          <a:xfrm>
            <a:off x="0" y="393700"/>
            <a:ext cx="9144000" cy="46196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1">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algn="ctr" eaLnBrk="0" fontAlgn="base" hangingPunct="0">
              <a:spcBef>
                <a:spcPct val="0"/>
              </a:spcBef>
              <a:spcAft>
                <a:spcPct val="0"/>
              </a:spcAft>
              <a:defRPr sz="2400">
                <a:solidFill>
                  <a:schemeClr val="tx1"/>
                </a:solidFill>
                <a:latin typeface="Tahoma" pitchFamily="34" charset="0"/>
              </a:defRPr>
            </a:lvl6pPr>
            <a:lvl7pPr marL="2971800" indent="-228600" algn="ctr" eaLnBrk="0" fontAlgn="base" hangingPunct="0">
              <a:spcBef>
                <a:spcPct val="0"/>
              </a:spcBef>
              <a:spcAft>
                <a:spcPct val="0"/>
              </a:spcAft>
              <a:defRPr sz="2400">
                <a:solidFill>
                  <a:schemeClr val="tx1"/>
                </a:solidFill>
                <a:latin typeface="Tahoma" pitchFamily="34" charset="0"/>
              </a:defRPr>
            </a:lvl7pPr>
            <a:lvl8pPr marL="3429000" indent="-228600" algn="ctr" eaLnBrk="0" fontAlgn="base" hangingPunct="0">
              <a:spcBef>
                <a:spcPct val="0"/>
              </a:spcBef>
              <a:spcAft>
                <a:spcPct val="0"/>
              </a:spcAft>
              <a:defRPr sz="2400">
                <a:solidFill>
                  <a:schemeClr val="tx1"/>
                </a:solidFill>
                <a:latin typeface="Tahoma" pitchFamily="34" charset="0"/>
              </a:defRPr>
            </a:lvl8pPr>
            <a:lvl9pPr marL="3886200" indent="-228600" algn="ctr" eaLnBrk="0" fontAlgn="base" hangingPunct="0">
              <a:spcBef>
                <a:spcPct val="0"/>
              </a:spcBef>
              <a:spcAft>
                <a:spcPct val="0"/>
              </a:spcAft>
              <a:defRPr sz="2400">
                <a:solidFill>
                  <a:schemeClr val="tx1"/>
                </a:solidFill>
                <a:latin typeface="Tahoma" pitchFamily="34" charset="0"/>
              </a:defRPr>
            </a:lvl9pPr>
          </a:lstStyle>
          <a:p>
            <a:pPr algn="ctr" eaLnBrk="1" hangingPunct="1">
              <a:defRPr/>
            </a:pPr>
            <a:r>
              <a:rPr lang="en-US" b="1" dirty="0">
                <a:solidFill>
                  <a:schemeClr val="bg2"/>
                </a:solidFill>
                <a:effectLst>
                  <a:outerShdw blurRad="38100" dist="38100" dir="2700000" algn="tl">
                    <a:srgbClr val="000000">
                      <a:alpha val="43137"/>
                    </a:srgbClr>
                  </a:outerShdw>
                </a:effectLst>
                <a:cs typeface="+mn-cs"/>
              </a:rPr>
              <a:t>Status of 2021 Plan Update</a:t>
            </a:r>
          </a:p>
        </p:txBody>
      </p:sp>
      <p:sp>
        <p:nvSpPr>
          <p:cNvPr id="8" name="Rectangle 17">
            <a:extLst>
              <a:ext uri="{FF2B5EF4-FFF2-40B4-BE49-F238E27FC236}">
                <a16:creationId xmlns:a16="http://schemas.microsoft.com/office/drawing/2014/main" id="{ABAE5441-508D-4B22-BA70-2D86EE6317A8}"/>
              </a:ext>
            </a:extLst>
          </p:cNvPr>
          <p:cNvSpPr>
            <a:spLocks noChangeArrowheads="1"/>
          </p:cNvSpPr>
          <p:nvPr/>
        </p:nvSpPr>
        <p:spPr bwMode="auto">
          <a:xfrm>
            <a:off x="0" y="1177203"/>
            <a:ext cx="9144000" cy="200025"/>
          </a:xfrm>
          <a:prstGeom prst="rect">
            <a:avLst/>
          </a:prstGeom>
          <a:solidFill>
            <a:srgbClr val="306E62"/>
          </a:solidFill>
          <a:ln>
            <a:noFill/>
          </a:ln>
          <a:effectLst/>
          <a:scene3d>
            <a:camera prst="orthographicFront"/>
            <a:lightRig rig="threePt" dir="t"/>
          </a:scene3d>
          <a:sp3d>
            <a:bevelT/>
          </a:sp3d>
        </p:spPr>
        <p:txBody>
          <a:bodyPr wrap="none" anchor="ctr"/>
          <a:lstStyle/>
          <a:p>
            <a:pPr algn="ctr">
              <a:defRPr/>
            </a:pPr>
            <a:endParaRPr lang="en-US">
              <a:cs typeface="+mn-cs"/>
            </a:endParaRPr>
          </a:p>
        </p:txBody>
      </p:sp>
      <p:pic>
        <p:nvPicPr>
          <p:cNvPr id="9" name="Picture 7">
            <a:extLst>
              <a:ext uri="{FF2B5EF4-FFF2-40B4-BE49-F238E27FC236}">
                <a16:creationId xmlns:a16="http://schemas.microsoft.com/office/drawing/2014/main" id="{6E908460-E836-4BFA-B24E-52DD30C3FD56}"/>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bwMode="auto">
          <a:xfrm>
            <a:off x="240700" y="77788"/>
            <a:ext cx="1090225" cy="11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1ADCC395-5E9C-4AF0-BEBF-A217513FF0B0}"/>
              </a:ext>
            </a:extLst>
          </p:cNvPr>
          <p:cNvSpPr/>
          <p:nvPr/>
        </p:nvSpPr>
        <p:spPr>
          <a:xfrm>
            <a:off x="0" y="1574800"/>
            <a:ext cx="9144000" cy="5143500"/>
          </a:xfrm>
          <a:prstGeom prst="rect">
            <a:avLst/>
          </a:prstGeom>
        </p:spPr>
        <p:txBody>
          <a:bodyPr/>
          <a:lstStyle/>
          <a:p>
            <a:pPr marL="463550">
              <a:defRPr/>
            </a:pPr>
            <a:r>
              <a:rPr lang="en-US" b="1" dirty="0">
                <a:solidFill>
                  <a:schemeClr val="accent1"/>
                </a:solidFill>
                <a:latin typeface="Futura Lt BT" pitchFamily="34" charset="0"/>
                <a:cs typeface="+mn-cs"/>
              </a:rPr>
              <a:t>Activities that have been completed or initiated:</a:t>
            </a:r>
          </a:p>
          <a:p>
            <a:pPr marL="800100" lvl="1" indent="-342900">
              <a:buFont typeface="Arial" pitchFamily="34" charset="0"/>
              <a:buChar char="•"/>
              <a:defRPr/>
            </a:pPr>
            <a:r>
              <a:rPr lang="en-US" dirty="0">
                <a:latin typeface="Futura Lt BT" pitchFamily="34" charset="0"/>
                <a:ea typeface="+mj-ea"/>
                <a:cs typeface="+mj-cs"/>
              </a:rPr>
              <a:t>Kickoff meeting with City conducted January 6, 2021</a:t>
            </a:r>
          </a:p>
          <a:p>
            <a:pPr marL="800100" lvl="1" indent="-342900">
              <a:buFont typeface="Arial" pitchFamily="34" charset="0"/>
              <a:buChar char="•"/>
              <a:defRPr/>
            </a:pPr>
            <a:r>
              <a:rPr lang="en-US" dirty="0">
                <a:latin typeface="Futura Lt BT" pitchFamily="34" charset="0"/>
                <a:ea typeface="+mj-ea"/>
                <a:cs typeface="+mj-cs"/>
              </a:rPr>
              <a:t>Local Hazard Mitigation Planning Committee Meeting No. 1 conducted January 20, 2021</a:t>
            </a:r>
          </a:p>
          <a:p>
            <a:pPr marL="800100" lvl="1" indent="-342900">
              <a:buFont typeface="Arial" pitchFamily="34" charset="0"/>
              <a:buChar char="•"/>
              <a:defRPr/>
            </a:pPr>
            <a:r>
              <a:rPr lang="en-US" dirty="0">
                <a:latin typeface="Futura Lt BT" pitchFamily="34" charset="0"/>
                <a:ea typeface="+mj-ea"/>
                <a:cs typeface="+mj-cs"/>
              </a:rPr>
              <a:t>Updated list of stakeholders and initiated stakeholder engagement efforts</a:t>
            </a:r>
          </a:p>
          <a:p>
            <a:pPr marL="1714500" lvl="3" indent="-342900">
              <a:buFont typeface="Arial" pitchFamily="34" charset="0"/>
              <a:buChar char="•"/>
              <a:defRPr/>
            </a:pPr>
            <a:r>
              <a:rPr lang="en-US" sz="1800" dirty="0">
                <a:latin typeface="Futura Lt BT" pitchFamily="34" charset="0"/>
                <a:ea typeface="+mj-ea"/>
                <a:cs typeface="+mj-cs"/>
              </a:rPr>
              <a:t>Fact sheet prepared</a:t>
            </a:r>
          </a:p>
          <a:p>
            <a:pPr marL="1714500" lvl="3" indent="-342900">
              <a:buFont typeface="Arial" pitchFamily="34" charset="0"/>
              <a:buChar char="•"/>
              <a:defRPr/>
            </a:pPr>
            <a:r>
              <a:rPr lang="en-US" sz="1800" dirty="0">
                <a:latin typeface="Futura Lt BT" pitchFamily="34" charset="0"/>
                <a:ea typeface="+mj-ea"/>
                <a:cs typeface="+mj-cs"/>
              </a:rPr>
              <a:t>Text for press release prepared</a:t>
            </a:r>
          </a:p>
          <a:p>
            <a:pPr marL="800100" lvl="1" indent="-342900">
              <a:buFont typeface="Arial" pitchFamily="34" charset="0"/>
              <a:buChar char="•"/>
              <a:defRPr/>
            </a:pPr>
            <a:r>
              <a:rPr lang="en-US" dirty="0">
                <a:latin typeface="Futura Lt BT" pitchFamily="34" charset="0"/>
              </a:rPr>
              <a:t>Updated 2015 Hazards based on new data available:</a:t>
            </a:r>
          </a:p>
          <a:p>
            <a:pPr marL="1714500" lvl="3" indent="-342900">
              <a:buFont typeface="Arial" pitchFamily="34" charset="0"/>
              <a:buChar char="•"/>
              <a:defRPr/>
            </a:pPr>
            <a:r>
              <a:rPr lang="en-US" sz="1800" dirty="0">
                <a:latin typeface="Futura Lt BT" pitchFamily="34" charset="0"/>
              </a:rPr>
              <a:t>2018 State Hazard  Mitigation and Climate Adaptation Plan  – precipitation, sea level rise, extreme temperatures, extreme weather, earthquake </a:t>
            </a:r>
          </a:p>
          <a:p>
            <a:pPr marL="1714500" lvl="3" indent="-342900">
              <a:buFont typeface="Arial" pitchFamily="34" charset="0"/>
              <a:buChar char="•"/>
              <a:defRPr/>
            </a:pPr>
            <a:r>
              <a:rPr lang="en-US" sz="1800" dirty="0">
                <a:latin typeface="Futura Lt BT" pitchFamily="34" charset="0"/>
              </a:rPr>
              <a:t>FEMA - Flood, Hurricane </a:t>
            </a:r>
          </a:p>
          <a:p>
            <a:pPr marL="1714500" lvl="3" indent="-342900">
              <a:buFont typeface="Arial" pitchFamily="34" charset="0"/>
              <a:buChar char="•"/>
              <a:defRPr/>
            </a:pPr>
            <a:r>
              <a:rPr lang="en-US" sz="1800" dirty="0">
                <a:latin typeface="Futura Lt BT" pitchFamily="34" charset="0"/>
              </a:rPr>
              <a:t>NOAA – Snow, Coastal Floods, Hurricane, Extreme Temperatures</a:t>
            </a:r>
          </a:p>
        </p:txBody>
      </p:sp>
      <p:sp>
        <p:nvSpPr>
          <p:cNvPr id="2" name="Slide Number Placeholder 1">
            <a:extLst>
              <a:ext uri="{FF2B5EF4-FFF2-40B4-BE49-F238E27FC236}">
                <a16:creationId xmlns:a16="http://schemas.microsoft.com/office/drawing/2014/main" id="{BE15D2B4-A3A2-43B5-8FBC-A8E06876A8A3}"/>
              </a:ext>
            </a:extLst>
          </p:cNvPr>
          <p:cNvSpPr>
            <a:spLocks noGrp="1"/>
          </p:cNvSpPr>
          <p:nvPr>
            <p:ph type="sldNum" sz="quarter" idx="12"/>
          </p:nvPr>
        </p:nvSpPr>
        <p:spPr/>
        <p:txBody>
          <a:bodyPr/>
          <a:lstStyle/>
          <a:p>
            <a:fld id="{8B37340B-A2D0-4D5A-B79F-1B32632CCBD5}" type="slidenum">
              <a:rPr lang="en-US" altLang="en-US" smtClean="0"/>
              <a:pPr/>
              <a:t>29</a:t>
            </a:fld>
            <a:endParaRPr lang="en-US" altLang="en-US"/>
          </a:p>
        </p:txBody>
      </p:sp>
    </p:spTree>
    <p:extLst>
      <p:ext uri="{BB962C8B-B14F-4D97-AF65-F5344CB8AC3E}">
        <p14:creationId xmlns:p14="http://schemas.microsoft.com/office/powerpoint/2010/main" val="105951761"/>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84FCD1D8-6571-47CF-9707-9299F884CAB0}"/>
              </a:ext>
            </a:extLst>
          </p:cNvPr>
          <p:cNvSpPr txBox="1"/>
          <p:nvPr/>
        </p:nvSpPr>
        <p:spPr>
          <a:xfrm>
            <a:off x="0" y="1447800"/>
            <a:ext cx="9144000" cy="5262563"/>
          </a:xfrm>
          <a:prstGeom prst="rect">
            <a:avLst/>
          </a:prstGeom>
          <a:noFill/>
          <a:ln w="19050" cmpd="dbl">
            <a:noFill/>
          </a:ln>
        </p:spPr>
        <p:txBody>
          <a:bodyPr rIns="548640">
            <a:spAutoFit/>
          </a:bodyPr>
          <a:lstStyle/>
          <a:p>
            <a:pPr marL="342900" indent="-342900" algn="ctr">
              <a:buFont typeface="Arial" pitchFamily="34" charset="0"/>
              <a:buChar char="•"/>
              <a:defRPr/>
            </a:pPr>
            <a:endParaRPr lang="en-US" dirty="0">
              <a:latin typeface="Futura Lt BT" pitchFamily="34" charset="0"/>
              <a:ea typeface="+mj-ea"/>
              <a:cs typeface="+mj-cs"/>
            </a:endParaRPr>
          </a:p>
          <a:p>
            <a:pPr lvl="1" algn="ctr">
              <a:defRPr/>
            </a:pPr>
            <a:r>
              <a:rPr lang="en-US" dirty="0">
                <a:latin typeface="Futura Lt BT" pitchFamily="34" charset="0"/>
                <a:ea typeface="+mj-ea"/>
                <a:cs typeface="+mj-cs"/>
              </a:rPr>
              <a:t> </a:t>
            </a:r>
          </a:p>
          <a:p>
            <a:pPr lvl="1" algn="ctr">
              <a:defRPr/>
            </a:pPr>
            <a:endParaRPr lang="en-US" dirty="0">
              <a:latin typeface="Futura Lt BT" pitchFamily="34" charset="0"/>
              <a:ea typeface="+mj-ea"/>
              <a:cs typeface="+mj-cs"/>
            </a:endParaRPr>
          </a:p>
          <a:p>
            <a:pPr lvl="1" algn="ctr">
              <a:defRPr/>
            </a:pPr>
            <a:endParaRPr lang="en-US" dirty="0">
              <a:latin typeface="Futura Lt BT" pitchFamily="34" charset="0"/>
              <a:ea typeface="+mj-ea"/>
              <a:cs typeface="+mj-cs"/>
            </a:endParaRPr>
          </a:p>
          <a:p>
            <a:pPr lvl="1" algn="ctr">
              <a:defRPr/>
            </a:pPr>
            <a:endParaRPr lang="en-US" dirty="0">
              <a:latin typeface="Futura Lt BT" pitchFamily="34" charset="0"/>
              <a:ea typeface="+mj-ea"/>
              <a:cs typeface="+mj-cs"/>
            </a:endParaRPr>
          </a:p>
          <a:p>
            <a:pPr lvl="1" algn="ctr">
              <a:defRPr/>
            </a:pPr>
            <a:endParaRPr lang="en-US" dirty="0">
              <a:latin typeface="Futura Lt BT" pitchFamily="34" charset="0"/>
              <a:ea typeface="+mj-ea"/>
              <a:cs typeface="+mj-cs"/>
            </a:endParaRPr>
          </a:p>
          <a:p>
            <a:pPr lvl="1" algn="ctr">
              <a:defRPr/>
            </a:pPr>
            <a:endParaRPr lang="en-US" dirty="0">
              <a:latin typeface="Futura Lt BT" pitchFamily="34" charset="0"/>
              <a:ea typeface="+mj-ea"/>
              <a:cs typeface="+mj-cs"/>
            </a:endParaRPr>
          </a:p>
          <a:p>
            <a:pPr lvl="1" algn="ctr">
              <a:defRPr/>
            </a:pPr>
            <a:endParaRPr lang="en-US" dirty="0">
              <a:latin typeface="Futura Lt BT" pitchFamily="34" charset="0"/>
              <a:ea typeface="+mj-ea"/>
              <a:cs typeface="+mj-cs"/>
            </a:endParaRPr>
          </a:p>
          <a:p>
            <a:pPr marL="1257300" lvl="2" indent="-342900" algn="ctr">
              <a:buFont typeface="Arial" pitchFamily="34" charset="0"/>
              <a:buChar char="•"/>
              <a:defRPr/>
            </a:pPr>
            <a:endParaRPr lang="en-US" dirty="0">
              <a:latin typeface="Futura Lt BT" pitchFamily="34" charset="0"/>
              <a:ea typeface="+mj-ea"/>
              <a:cs typeface="+mj-cs"/>
            </a:endParaRPr>
          </a:p>
          <a:p>
            <a:pPr lvl="3" algn="ctr">
              <a:defRPr/>
            </a:pPr>
            <a:r>
              <a:rPr lang="en-US" dirty="0">
                <a:latin typeface="Futura Lt BT" pitchFamily="34" charset="0"/>
                <a:ea typeface="+mj-ea"/>
                <a:cs typeface="+mj-cs"/>
              </a:rPr>
              <a:t> 	</a:t>
            </a:r>
          </a:p>
          <a:p>
            <a:pPr marL="1257300" lvl="2" indent="-342900" algn="ctr">
              <a:buFont typeface="Arial" pitchFamily="34" charset="0"/>
              <a:buChar char="•"/>
              <a:defRPr/>
            </a:pPr>
            <a:endParaRPr lang="en-US" dirty="0">
              <a:latin typeface="Futura Lt BT" pitchFamily="34" charset="0"/>
              <a:ea typeface="+mj-ea"/>
              <a:cs typeface="+mj-cs"/>
            </a:endParaRPr>
          </a:p>
          <a:p>
            <a:pPr marL="1257300" lvl="2" indent="-342900" algn="ctr">
              <a:buFont typeface="Arial" pitchFamily="34" charset="0"/>
              <a:buChar char="•"/>
              <a:defRPr/>
            </a:pPr>
            <a:endParaRPr lang="en-US" dirty="0">
              <a:latin typeface="Futura Lt BT" pitchFamily="34" charset="0"/>
              <a:ea typeface="+mj-ea"/>
              <a:cs typeface="+mj-cs"/>
            </a:endParaRPr>
          </a:p>
          <a:p>
            <a:pPr marL="1257300" lvl="2" indent="-342900" algn="ctr">
              <a:buFont typeface="Arial" pitchFamily="34" charset="0"/>
              <a:buChar char="•"/>
              <a:defRPr/>
            </a:pPr>
            <a:endParaRPr lang="en-US" dirty="0">
              <a:latin typeface="Futura Lt BT" pitchFamily="34" charset="0"/>
              <a:ea typeface="+mj-ea"/>
              <a:cs typeface="+mj-cs"/>
            </a:endParaRPr>
          </a:p>
          <a:p>
            <a:pPr marL="1257300" lvl="2" indent="-342900" algn="ctr">
              <a:buFont typeface="Arial" pitchFamily="34" charset="0"/>
              <a:buChar char="•"/>
              <a:defRPr/>
            </a:pPr>
            <a:endParaRPr lang="en-US" dirty="0">
              <a:latin typeface="Futura Lt BT" pitchFamily="34" charset="0"/>
              <a:ea typeface="+mj-ea"/>
              <a:cs typeface="+mj-cs"/>
            </a:endParaRPr>
          </a:p>
        </p:txBody>
      </p:sp>
      <p:sp>
        <p:nvSpPr>
          <p:cNvPr id="5" name="Rectangle 4">
            <a:extLst>
              <a:ext uri="{FF2B5EF4-FFF2-40B4-BE49-F238E27FC236}">
                <a16:creationId xmlns:a16="http://schemas.microsoft.com/office/drawing/2014/main" id="{964BA63F-8BA0-4242-890A-DE5F9BBED5A3}"/>
              </a:ext>
            </a:extLst>
          </p:cNvPr>
          <p:cNvSpPr/>
          <p:nvPr/>
        </p:nvSpPr>
        <p:spPr>
          <a:xfrm>
            <a:off x="240700" y="1576388"/>
            <a:ext cx="7724775" cy="4709318"/>
          </a:xfrm>
          <a:prstGeom prst="rect">
            <a:avLst/>
          </a:prstGeom>
        </p:spPr>
        <p:txBody>
          <a:bodyPr/>
          <a:lstStyle/>
          <a:p>
            <a:r>
              <a:rPr lang="en-US" sz="2000" dirty="0">
                <a:latin typeface="Futura Lt BT" panose="020B0402020204020303"/>
              </a:rPr>
              <a:t>Elle Baker, Open Space and Environmental Planner</a:t>
            </a:r>
          </a:p>
          <a:p>
            <a:r>
              <a:rPr lang="en-US" sz="2000" dirty="0">
                <a:latin typeface="Futura Lt BT" panose="020B0402020204020303"/>
              </a:rPr>
              <a:t>Frank Stringi, City Planner</a:t>
            </a:r>
          </a:p>
          <a:p>
            <a:r>
              <a:rPr lang="en-US" sz="2000" dirty="0">
                <a:latin typeface="Futura Lt BT" panose="020B0402020204020303"/>
              </a:rPr>
              <a:t>Paul Argenzio, Superintendent DPW</a:t>
            </a:r>
          </a:p>
          <a:p>
            <a:r>
              <a:rPr lang="en-US" sz="2000" dirty="0">
                <a:latin typeface="Futura Lt BT" panose="020B0402020204020303"/>
              </a:rPr>
              <a:t>Don </a:t>
            </a:r>
            <a:r>
              <a:rPr lang="en-US" sz="2000" dirty="0" err="1">
                <a:latin typeface="Futura Lt BT" panose="020B0402020204020303"/>
              </a:rPr>
              <a:t>Ciaramella</a:t>
            </a:r>
            <a:r>
              <a:rPr lang="en-US" sz="2000" dirty="0">
                <a:latin typeface="Futura Lt BT" panose="020B0402020204020303"/>
              </a:rPr>
              <a:t>, Chief of Infrastructure</a:t>
            </a:r>
          </a:p>
          <a:p>
            <a:r>
              <a:rPr lang="en-US" sz="2000" dirty="0">
                <a:latin typeface="Futura Lt BT" panose="020B0402020204020303"/>
              </a:rPr>
              <a:t>Joe Maglione, Water, Sever and Drain </a:t>
            </a:r>
          </a:p>
          <a:p>
            <a:r>
              <a:rPr lang="en-US" sz="2000" dirty="0">
                <a:latin typeface="Futura Lt BT" panose="020B0402020204020303"/>
              </a:rPr>
              <a:t>Nick Rystrom, City Engineer</a:t>
            </a:r>
          </a:p>
          <a:p>
            <a:r>
              <a:rPr lang="en-US" sz="2000" dirty="0">
                <a:latin typeface="Futura Lt BT" panose="020B0402020204020303"/>
              </a:rPr>
              <a:t>Chief Bright, Revere Fire Department</a:t>
            </a:r>
          </a:p>
          <a:p>
            <a:r>
              <a:rPr lang="en-US" sz="2000" dirty="0">
                <a:latin typeface="Futura Lt BT" panose="020B0402020204020303"/>
              </a:rPr>
              <a:t>Captain Robert Fortuna , Revere Fire Department</a:t>
            </a:r>
          </a:p>
          <a:p>
            <a:r>
              <a:rPr lang="en-US" sz="2000" dirty="0">
                <a:latin typeface="Futura Lt BT" panose="020B0402020204020303"/>
              </a:rPr>
              <a:t>Chief Callahan, Chief of Police</a:t>
            </a:r>
          </a:p>
          <a:p>
            <a:r>
              <a:rPr lang="en-US" sz="2000" dirty="0">
                <a:latin typeface="Futura Lt BT" panose="020B0402020204020303"/>
              </a:rPr>
              <a:t>Nick </a:t>
            </a:r>
            <a:r>
              <a:rPr lang="en-US" sz="2000" dirty="0" err="1">
                <a:latin typeface="Futura Lt BT" panose="020B0402020204020303"/>
              </a:rPr>
              <a:t>Moulaison</a:t>
            </a:r>
            <a:r>
              <a:rPr lang="en-US" sz="2000" dirty="0">
                <a:latin typeface="Futura Lt BT" panose="020B0402020204020303"/>
              </a:rPr>
              <a:t>, Chair Conservation Commission</a:t>
            </a:r>
          </a:p>
          <a:p>
            <a:r>
              <a:rPr lang="en-US" sz="2000" dirty="0">
                <a:latin typeface="Futura Lt BT" panose="020B0402020204020303"/>
              </a:rPr>
              <a:t>Dr. Diane Kelly, Superintendent-Revere Public Schools</a:t>
            </a:r>
          </a:p>
          <a:p>
            <a:r>
              <a:rPr lang="en-US" sz="2000" dirty="0">
                <a:latin typeface="Futura Lt BT" panose="020B0402020204020303"/>
              </a:rPr>
              <a:t>Robert O’Brien Director of Revere Planning and Development</a:t>
            </a:r>
          </a:p>
          <a:p>
            <a:r>
              <a:rPr lang="en-US" sz="2000" dirty="0">
                <a:latin typeface="Futura Lt BT" panose="020B0402020204020303"/>
              </a:rPr>
              <a:t>Mike Hinojosa, Director of Parks and Recreation</a:t>
            </a:r>
          </a:p>
          <a:p>
            <a:r>
              <a:rPr lang="en-US" sz="2000" dirty="0">
                <a:latin typeface="Futura Lt BT" panose="020B0402020204020303"/>
              </a:rPr>
              <a:t>Dean Harris, Revere Housing Authority </a:t>
            </a:r>
          </a:p>
          <a:p>
            <a:r>
              <a:rPr lang="en-US" sz="2000" dirty="0">
                <a:latin typeface="Futura Lt BT" panose="020B0402020204020303"/>
              </a:rPr>
              <a:t>Ralph </a:t>
            </a:r>
            <a:r>
              <a:rPr lang="en-US" sz="2000" dirty="0" err="1">
                <a:latin typeface="Futura Lt BT" panose="020B0402020204020303"/>
              </a:rPr>
              <a:t>Decicco</a:t>
            </a:r>
            <a:r>
              <a:rPr lang="en-US" sz="2000" dirty="0">
                <a:latin typeface="Futura Lt BT" panose="020B0402020204020303"/>
              </a:rPr>
              <a:t>, Chair, Commission on Disabilities</a:t>
            </a:r>
          </a:p>
        </p:txBody>
      </p:sp>
      <p:pic>
        <p:nvPicPr>
          <p:cNvPr id="9" name="Picture 15">
            <a:extLst>
              <a:ext uri="{FF2B5EF4-FFF2-40B4-BE49-F238E27FC236}">
                <a16:creationId xmlns:a16="http://schemas.microsoft.com/office/drawing/2014/main" id="{A3A99602-0366-4EC2-A902-700F90B4D4E8}"/>
              </a:ext>
            </a:extLst>
          </p:cNvPr>
          <p:cNvPicPr>
            <a:picLocks noChangeArrowheads="1"/>
          </p:cNvPicPr>
          <p:nvPr/>
        </p:nvPicPr>
        <p:blipFill>
          <a:blip r:embed="rId3">
            <a:lum bright="36000"/>
            <a:extLst>
              <a:ext uri="{28A0092B-C50C-407E-A947-70E740481C1C}">
                <a14:useLocalDpi xmlns:a14="http://schemas.microsoft.com/office/drawing/2010/main"/>
              </a:ext>
            </a:extLst>
          </a:blip>
          <a:srcRect/>
          <a:stretch>
            <a:fillRect/>
          </a:stretch>
        </p:blipFill>
        <p:spPr bwMode="auto">
          <a:xfrm>
            <a:off x="0" y="0"/>
            <a:ext cx="9144000" cy="1209675"/>
          </a:xfrm>
          <a:prstGeom prst="rect">
            <a:avLst/>
          </a:prstGeom>
          <a:noFill/>
          <a:ln>
            <a:noFill/>
          </a:ln>
          <a:scene3d>
            <a:camera prst="orthographicFront"/>
            <a:lightRig rig="threePt" dir="t"/>
          </a:scene3d>
          <a:sp3d>
            <a:bevelT w="139700" prst="cross"/>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18">
            <a:extLst>
              <a:ext uri="{FF2B5EF4-FFF2-40B4-BE49-F238E27FC236}">
                <a16:creationId xmlns:a16="http://schemas.microsoft.com/office/drawing/2014/main" id="{77174031-A222-4DCC-9A8F-1BB9050E0460}"/>
              </a:ext>
            </a:extLst>
          </p:cNvPr>
          <p:cNvSpPr txBox="1">
            <a:spLocks noChangeArrowheads="1"/>
          </p:cNvSpPr>
          <p:nvPr/>
        </p:nvSpPr>
        <p:spPr bwMode="auto">
          <a:xfrm>
            <a:off x="558800" y="398463"/>
            <a:ext cx="8585200" cy="461962"/>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1">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algn="ctr" eaLnBrk="0" fontAlgn="base" hangingPunct="0">
              <a:spcBef>
                <a:spcPct val="0"/>
              </a:spcBef>
              <a:spcAft>
                <a:spcPct val="0"/>
              </a:spcAft>
              <a:defRPr sz="2400">
                <a:solidFill>
                  <a:schemeClr val="tx1"/>
                </a:solidFill>
                <a:latin typeface="Tahoma" pitchFamily="34" charset="0"/>
              </a:defRPr>
            </a:lvl6pPr>
            <a:lvl7pPr marL="2971800" indent="-228600" algn="ctr" eaLnBrk="0" fontAlgn="base" hangingPunct="0">
              <a:spcBef>
                <a:spcPct val="0"/>
              </a:spcBef>
              <a:spcAft>
                <a:spcPct val="0"/>
              </a:spcAft>
              <a:defRPr sz="2400">
                <a:solidFill>
                  <a:schemeClr val="tx1"/>
                </a:solidFill>
                <a:latin typeface="Tahoma" pitchFamily="34" charset="0"/>
              </a:defRPr>
            </a:lvl7pPr>
            <a:lvl8pPr marL="3429000" indent="-228600" algn="ctr" eaLnBrk="0" fontAlgn="base" hangingPunct="0">
              <a:spcBef>
                <a:spcPct val="0"/>
              </a:spcBef>
              <a:spcAft>
                <a:spcPct val="0"/>
              </a:spcAft>
              <a:defRPr sz="2400">
                <a:solidFill>
                  <a:schemeClr val="tx1"/>
                </a:solidFill>
                <a:latin typeface="Tahoma" pitchFamily="34" charset="0"/>
              </a:defRPr>
            </a:lvl8pPr>
            <a:lvl9pPr marL="3886200" indent="-228600" algn="ctr" eaLnBrk="0" fontAlgn="base" hangingPunct="0">
              <a:spcBef>
                <a:spcPct val="0"/>
              </a:spcBef>
              <a:spcAft>
                <a:spcPct val="0"/>
              </a:spcAft>
              <a:defRPr sz="2400">
                <a:solidFill>
                  <a:schemeClr val="tx1"/>
                </a:solidFill>
                <a:latin typeface="Tahoma" pitchFamily="34" charset="0"/>
              </a:defRPr>
            </a:lvl9pPr>
          </a:lstStyle>
          <a:p>
            <a:pPr algn="ctr" eaLnBrk="1" hangingPunct="1">
              <a:defRPr/>
            </a:pPr>
            <a:r>
              <a:rPr lang="en-US" b="1" dirty="0">
                <a:solidFill>
                  <a:schemeClr val="bg2"/>
                </a:solidFill>
                <a:effectLst>
                  <a:outerShdw blurRad="38100" dist="38100" dir="2700000" algn="tl">
                    <a:srgbClr val="000000">
                      <a:alpha val="43137"/>
                    </a:srgbClr>
                  </a:outerShdw>
                </a:effectLst>
                <a:cs typeface="+mn-cs"/>
              </a:rPr>
              <a:t>Local Hazard Mitigation Planning Committee</a:t>
            </a:r>
          </a:p>
        </p:txBody>
      </p:sp>
      <p:sp>
        <p:nvSpPr>
          <p:cNvPr id="11" name="Rectangle 17">
            <a:extLst>
              <a:ext uri="{FF2B5EF4-FFF2-40B4-BE49-F238E27FC236}">
                <a16:creationId xmlns:a16="http://schemas.microsoft.com/office/drawing/2014/main" id="{62345D2D-0983-4961-A21A-52B677B17634}"/>
              </a:ext>
            </a:extLst>
          </p:cNvPr>
          <p:cNvSpPr>
            <a:spLocks noChangeArrowheads="1"/>
          </p:cNvSpPr>
          <p:nvPr/>
        </p:nvSpPr>
        <p:spPr bwMode="auto">
          <a:xfrm>
            <a:off x="0" y="1177203"/>
            <a:ext cx="9144000" cy="200025"/>
          </a:xfrm>
          <a:prstGeom prst="rect">
            <a:avLst/>
          </a:prstGeom>
          <a:solidFill>
            <a:srgbClr val="306E62"/>
          </a:solidFill>
          <a:ln>
            <a:noFill/>
          </a:ln>
          <a:effectLst/>
          <a:scene3d>
            <a:camera prst="orthographicFront"/>
            <a:lightRig rig="threePt" dir="t"/>
          </a:scene3d>
          <a:sp3d>
            <a:bevelT/>
          </a:sp3d>
        </p:spPr>
        <p:txBody>
          <a:bodyPr wrap="none" anchor="ctr"/>
          <a:lstStyle/>
          <a:p>
            <a:pPr algn="ctr">
              <a:defRPr/>
            </a:pPr>
            <a:endParaRPr lang="en-US">
              <a:cs typeface="+mn-cs"/>
            </a:endParaRPr>
          </a:p>
        </p:txBody>
      </p:sp>
      <p:pic>
        <p:nvPicPr>
          <p:cNvPr id="15" name="Picture 9">
            <a:extLst>
              <a:ext uri="{FF2B5EF4-FFF2-40B4-BE49-F238E27FC236}">
                <a16:creationId xmlns:a16="http://schemas.microsoft.com/office/drawing/2014/main" id="{FB1EB4AB-93EB-4E08-B977-404E57DFF9AD}"/>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bwMode="auto">
          <a:xfrm>
            <a:off x="240700" y="77788"/>
            <a:ext cx="1090225" cy="11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F513E426-8D88-4B2D-8E64-4701367FA208}"/>
              </a:ext>
            </a:extLst>
          </p:cNvPr>
          <p:cNvSpPr>
            <a:spLocks noGrp="1"/>
          </p:cNvSpPr>
          <p:nvPr>
            <p:ph type="sldNum" sz="quarter" idx="12"/>
          </p:nvPr>
        </p:nvSpPr>
        <p:spPr/>
        <p:txBody>
          <a:bodyPr/>
          <a:lstStyle/>
          <a:p>
            <a:fld id="{011BB5EE-FCD7-40AD-8BE4-31925D306A98}" type="slidenum">
              <a:rPr lang="en-US" altLang="en-US" smtClean="0"/>
              <a:pPr/>
              <a:t>3</a:t>
            </a:fld>
            <a:endParaRPr lang="en-US" altLang="en-US"/>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59235CBE-F4A9-4B87-8C9A-F43EEE562AD1}"/>
              </a:ext>
            </a:extLst>
          </p:cNvPr>
          <p:cNvSpPr>
            <a:spLocks noChangeArrowheads="1"/>
          </p:cNvSpPr>
          <p:nvPr/>
        </p:nvSpPr>
        <p:spPr bwMode="auto">
          <a:xfrm>
            <a:off x="1447800" y="381000"/>
            <a:ext cx="7010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spcBef>
                <a:spcPct val="60000"/>
              </a:spcBef>
              <a:buClr>
                <a:srgbClr val="779917"/>
              </a:buClr>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2pPr>
            <a:lvl3pPr marL="1143000" indent="-228600" eaLnBrk="0" hangingPunct="0">
              <a:spcBef>
                <a:spcPct val="20000"/>
              </a:spcBef>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3pPr>
            <a:lvl4pPr marL="1600200" indent="-228600" eaLnBrk="0" hangingPunct="0">
              <a:spcBef>
                <a:spcPct val="20000"/>
              </a:spcBef>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4pPr>
            <a:lvl5pPr marL="2057400" indent="-228600" eaLnBrk="0" hangingPunct="0">
              <a:spcBef>
                <a:spcPct val="20000"/>
              </a:spcBef>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5pPr>
            <a:lvl6pPr marL="2514600" indent="-228600" eaLnBrk="0" fontAlgn="base" hangingPunct="0">
              <a:spcBef>
                <a:spcPct val="20000"/>
              </a:spcBef>
              <a:spcAft>
                <a:spcPct val="0"/>
              </a:spcAft>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6pPr>
            <a:lvl7pPr marL="2971800" indent="-228600" eaLnBrk="0" fontAlgn="base" hangingPunct="0">
              <a:spcBef>
                <a:spcPct val="20000"/>
              </a:spcBef>
              <a:spcAft>
                <a:spcPct val="0"/>
              </a:spcAft>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7pPr>
            <a:lvl8pPr marL="3429000" indent="-228600" eaLnBrk="0" fontAlgn="base" hangingPunct="0">
              <a:spcBef>
                <a:spcPct val="20000"/>
              </a:spcBef>
              <a:spcAft>
                <a:spcPct val="0"/>
              </a:spcAft>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8pPr>
            <a:lvl9pPr marL="3886200" indent="-228600" eaLnBrk="0" fontAlgn="base" hangingPunct="0">
              <a:spcBef>
                <a:spcPct val="20000"/>
              </a:spcBef>
              <a:spcAft>
                <a:spcPct val="0"/>
              </a:spcAft>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9pPr>
          </a:lstStyle>
          <a:p>
            <a:pPr eaLnBrk="1" hangingPunct="1">
              <a:lnSpc>
                <a:spcPct val="85000"/>
              </a:lnSpc>
              <a:spcBef>
                <a:spcPct val="0"/>
              </a:spcBef>
              <a:buClrTx/>
              <a:buFontTx/>
              <a:buNone/>
            </a:pPr>
            <a:endParaRPr lang="en-US" altLang="en-US" sz="2000" i="1">
              <a:solidFill>
                <a:srgbClr val="FF9933"/>
              </a:solidFill>
            </a:endParaRPr>
          </a:p>
        </p:txBody>
      </p:sp>
      <p:sp>
        <p:nvSpPr>
          <p:cNvPr id="50179" name="Rectangle 3">
            <a:extLst>
              <a:ext uri="{FF2B5EF4-FFF2-40B4-BE49-F238E27FC236}">
                <a16:creationId xmlns:a16="http://schemas.microsoft.com/office/drawing/2014/main" id="{A8BDFD35-DC9A-4E39-94D6-8C01C2D30CD6}"/>
              </a:ext>
            </a:extLst>
          </p:cNvPr>
          <p:cNvSpPr>
            <a:spLocks noChangeArrowheads="1"/>
          </p:cNvSpPr>
          <p:nvPr/>
        </p:nvSpPr>
        <p:spPr bwMode="auto">
          <a:xfrm>
            <a:off x="1600200" y="533400"/>
            <a:ext cx="7010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spcBef>
                <a:spcPct val="60000"/>
              </a:spcBef>
              <a:buClr>
                <a:srgbClr val="779917"/>
              </a:buClr>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2pPr>
            <a:lvl3pPr marL="1143000" indent="-228600" eaLnBrk="0" hangingPunct="0">
              <a:spcBef>
                <a:spcPct val="20000"/>
              </a:spcBef>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3pPr>
            <a:lvl4pPr marL="1600200" indent="-228600" eaLnBrk="0" hangingPunct="0">
              <a:spcBef>
                <a:spcPct val="20000"/>
              </a:spcBef>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4pPr>
            <a:lvl5pPr marL="2057400" indent="-228600" eaLnBrk="0" hangingPunct="0">
              <a:spcBef>
                <a:spcPct val="20000"/>
              </a:spcBef>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5pPr>
            <a:lvl6pPr marL="2514600" indent="-228600" eaLnBrk="0" fontAlgn="base" hangingPunct="0">
              <a:spcBef>
                <a:spcPct val="20000"/>
              </a:spcBef>
              <a:spcAft>
                <a:spcPct val="0"/>
              </a:spcAft>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6pPr>
            <a:lvl7pPr marL="2971800" indent="-228600" eaLnBrk="0" fontAlgn="base" hangingPunct="0">
              <a:spcBef>
                <a:spcPct val="20000"/>
              </a:spcBef>
              <a:spcAft>
                <a:spcPct val="0"/>
              </a:spcAft>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7pPr>
            <a:lvl8pPr marL="3429000" indent="-228600" eaLnBrk="0" fontAlgn="base" hangingPunct="0">
              <a:spcBef>
                <a:spcPct val="20000"/>
              </a:spcBef>
              <a:spcAft>
                <a:spcPct val="0"/>
              </a:spcAft>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8pPr>
            <a:lvl9pPr marL="3886200" indent="-228600" eaLnBrk="0" fontAlgn="base" hangingPunct="0">
              <a:spcBef>
                <a:spcPct val="20000"/>
              </a:spcBef>
              <a:spcAft>
                <a:spcPct val="0"/>
              </a:spcAft>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9pPr>
          </a:lstStyle>
          <a:p>
            <a:pPr eaLnBrk="1" hangingPunct="1">
              <a:lnSpc>
                <a:spcPct val="85000"/>
              </a:lnSpc>
              <a:spcBef>
                <a:spcPct val="0"/>
              </a:spcBef>
              <a:buClrTx/>
              <a:buFontTx/>
              <a:buNone/>
            </a:pPr>
            <a:endParaRPr lang="en-US" altLang="en-US" sz="3500">
              <a:solidFill>
                <a:srgbClr val="FF9933"/>
              </a:solidFill>
            </a:endParaRPr>
          </a:p>
        </p:txBody>
      </p:sp>
      <p:pic>
        <p:nvPicPr>
          <p:cNvPr id="5" name="Picture 15">
            <a:extLst>
              <a:ext uri="{FF2B5EF4-FFF2-40B4-BE49-F238E27FC236}">
                <a16:creationId xmlns:a16="http://schemas.microsoft.com/office/drawing/2014/main" id="{2105CA9C-A9FE-42B3-B1F5-73FAC8EA7F59}"/>
              </a:ext>
            </a:extLst>
          </p:cNvPr>
          <p:cNvPicPr>
            <a:picLocks noChangeArrowheads="1"/>
          </p:cNvPicPr>
          <p:nvPr/>
        </p:nvPicPr>
        <p:blipFill>
          <a:blip r:embed="rId3">
            <a:lum bright="36000"/>
            <a:extLst>
              <a:ext uri="{28A0092B-C50C-407E-A947-70E740481C1C}">
                <a14:useLocalDpi xmlns:a14="http://schemas.microsoft.com/office/drawing/2010/main"/>
              </a:ext>
            </a:extLst>
          </a:blip>
          <a:srcRect/>
          <a:stretch>
            <a:fillRect/>
          </a:stretch>
        </p:blipFill>
        <p:spPr bwMode="auto">
          <a:xfrm>
            <a:off x="0" y="0"/>
            <a:ext cx="9144000" cy="1209675"/>
          </a:xfrm>
          <a:prstGeom prst="rect">
            <a:avLst/>
          </a:prstGeom>
          <a:noFill/>
          <a:ln>
            <a:noFill/>
          </a:ln>
          <a:scene3d>
            <a:camera prst="orthographicFront"/>
            <a:lightRig rig="threePt" dir="t"/>
          </a:scene3d>
          <a:sp3d>
            <a:bevelT w="139700" prst="cross"/>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8">
            <a:extLst>
              <a:ext uri="{FF2B5EF4-FFF2-40B4-BE49-F238E27FC236}">
                <a16:creationId xmlns:a16="http://schemas.microsoft.com/office/drawing/2014/main" id="{2861E150-5606-4294-B079-86C4D80E5A40}"/>
              </a:ext>
            </a:extLst>
          </p:cNvPr>
          <p:cNvSpPr txBox="1">
            <a:spLocks noChangeArrowheads="1"/>
          </p:cNvSpPr>
          <p:nvPr/>
        </p:nvSpPr>
        <p:spPr bwMode="auto">
          <a:xfrm>
            <a:off x="0" y="393700"/>
            <a:ext cx="9144000" cy="46196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1">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algn="ctr" eaLnBrk="0" fontAlgn="base" hangingPunct="0">
              <a:spcBef>
                <a:spcPct val="0"/>
              </a:spcBef>
              <a:spcAft>
                <a:spcPct val="0"/>
              </a:spcAft>
              <a:defRPr sz="2400">
                <a:solidFill>
                  <a:schemeClr val="tx1"/>
                </a:solidFill>
                <a:latin typeface="Tahoma" pitchFamily="34" charset="0"/>
              </a:defRPr>
            </a:lvl6pPr>
            <a:lvl7pPr marL="2971800" indent="-228600" algn="ctr" eaLnBrk="0" fontAlgn="base" hangingPunct="0">
              <a:spcBef>
                <a:spcPct val="0"/>
              </a:spcBef>
              <a:spcAft>
                <a:spcPct val="0"/>
              </a:spcAft>
              <a:defRPr sz="2400">
                <a:solidFill>
                  <a:schemeClr val="tx1"/>
                </a:solidFill>
                <a:latin typeface="Tahoma" pitchFamily="34" charset="0"/>
              </a:defRPr>
            </a:lvl7pPr>
            <a:lvl8pPr marL="3429000" indent="-228600" algn="ctr" eaLnBrk="0" fontAlgn="base" hangingPunct="0">
              <a:spcBef>
                <a:spcPct val="0"/>
              </a:spcBef>
              <a:spcAft>
                <a:spcPct val="0"/>
              </a:spcAft>
              <a:defRPr sz="2400">
                <a:solidFill>
                  <a:schemeClr val="tx1"/>
                </a:solidFill>
                <a:latin typeface="Tahoma" pitchFamily="34" charset="0"/>
              </a:defRPr>
            </a:lvl8pPr>
            <a:lvl9pPr marL="3886200" indent="-228600" algn="ctr" eaLnBrk="0" fontAlgn="base" hangingPunct="0">
              <a:spcBef>
                <a:spcPct val="0"/>
              </a:spcBef>
              <a:spcAft>
                <a:spcPct val="0"/>
              </a:spcAft>
              <a:defRPr sz="2400">
                <a:solidFill>
                  <a:schemeClr val="tx1"/>
                </a:solidFill>
                <a:latin typeface="Tahoma" pitchFamily="34" charset="0"/>
              </a:defRPr>
            </a:lvl9pPr>
          </a:lstStyle>
          <a:p>
            <a:pPr algn="ctr" eaLnBrk="1" hangingPunct="1">
              <a:defRPr/>
            </a:pPr>
            <a:r>
              <a:rPr lang="en-US" b="1" dirty="0">
                <a:solidFill>
                  <a:schemeClr val="bg2"/>
                </a:solidFill>
                <a:effectLst>
                  <a:outerShdw blurRad="38100" dist="38100" dir="2700000" algn="tl">
                    <a:srgbClr val="000000">
                      <a:alpha val="43137"/>
                    </a:srgbClr>
                  </a:outerShdw>
                </a:effectLst>
                <a:cs typeface="+mn-cs"/>
              </a:rPr>
              <a:t>Status of 2021 Plan Update</a:t>
            </a:r>
          </a:p>
        </p:txBody>
      </p:sp>
      <p:sp>
        <p:nvSpPr>
          <p:cNvPr id="8" name="Rectangle 17">
            <a:extLst>
              <a:ext uri="{FF2B5EF4-FFF2-40B4-BE49-F238E27FC236}">
                <a16:creationId xmlns:a16="http://schemas.microsoft.com/office/drawing/2014/main" id="{ABAE5441-508D-4B22-BA70-2D86EE6317A8}"/>
              </a:ext>
            </a:extLst>
          </p:cNvPr>
          <p:cNvSpPr>
            <a:spLocks noChangeArrowheads="1"/>
          </p:cNvSpPr>
          <p:nvPr/>
        </p:nvSpPr>
        <p:spPr bwMode="auto">
          <a:xfrm>
            <a:off x="0" y="1177203"/>
            <a:ext cx="9144000" cy="200025"/>
          </a:xfrm>
          <a:prstGeom prst="rect">
            <a:avLst/>
          </a:prstGeom>
          <a:solidFill>
            <a:srgbClr val="306E62"/>
          </a:solidFill>
          <a:ln>
            <a:noFill/>
          </a:ln>
          <a:effectLst/>
          <a:scene3d>
            <a:camera prst="orthographicFront"/>
            <a:lightRig rig="threePt" dir="t"/>
          </a:scene3d>
          <a:sp3d>
            <a:bevelT/>
          </a:sp3d>
        </p:spPr>
        <p:txBody>
          <a:bodyPr wrap="none" anchor="ctr"/>
          <a:lstStyle/>
          <a:p>
            <a:pPr algn="ctr">
              <a:defRPr/>
            </a:pPr>
            <a:endParaRPr lang="en-US">
              <a:cs typeface="+mn-cs"/>
            </a:endParaRPr>
          </a:p>
        </p:txBody>
      </p:sp>
      <p:pic>
        <p:nvPicPr>
          <p:cNvPr id="9" name="Picture 7">
            <a:extLst>
              <a:ext uri="{FF2B5EF4-FFF2-40B4-BE49-F238E27FC236}">
                <a16:creationId xmlns:a16="http://schemas.microsoft.com/office/drawing/2014/main" id="{6E908460-E836-4BFA-B24E-52DD30C3FD56}"/>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bwMode="auto">
          <a:xfrm>
            <a:off x="240700" y="77788"/>
            <a:ext cx="1090225" cy="11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1ADCC395-5E9C-4AF0-BEBF-A217513FF0B0}"/>
              </a:ext>
            </a:extLst>
          </p:cNvPr>
          <p:cNvSpPr/>
          <p:nvPr/>
        </p:nvSpPr>
        <p:spPr>
          <a:xfrm>
            <a:off x="0" y="1574800"/>
            <a:ext cx="9144000" cy="5143500"/>
          </a:xfrm>
          <a:prstGeom prst="rect">
            <a:avLst/>
          </a:prstGeom>
        </p:spPr>
        <p:txBody>
          <a:bodyPr/>
          <a:lstStyle/>
          <a:p>
            <a:pPr marL="463550">
              <a:defRPr/>
            </a:pPr>
            <a:r>
              <a:rPr lang="en-US" b="1" dirty="0">
                <a:solidFill>
                  <a:schemeClr val="accent1"/>
                </a:solidFill>
                <a:latin typeface="Futura Lt BT" pitchFamily="34" charset="0"/>
                <a:cs typeface="+mn-cs"/>
              </a:rPr>
              <a:t>Activities that have been completed or initiated (continued):</a:t>
            </a:r>
          </a:p>
          <a:p>
            <a:pPr marL="800100" lvl="1" indent="-342900">
              <a:buFont typeface="Arial" pitchFamily="34" charset="0"/>
              <a:buChar char="•"/>
              <a:defRPr/>
            </a:pPr>
            <a:r>
              <a:rPr lang="en-US" dirty="0">
                <a:latin typeface="Futura Lt BT" pitchFamily="34" charset="0"/>
              </a:rPr>
              <a:t>Updated land use based on MassGIS</a:t>
            </a:r>
          </a:p>
          <a:p>
            <a:pPr marL="800100" lvl="1" indent="-342900">
              <a:buFont typeface="Arial" pitchFamily="34" charset="0"/>
              <a:buChar char="•"/>
              <a:defRPr/>
            </a:pPr>
            <a:r>
              <a:rPr lang="en-US" dirty="0">
                <a:latin typeface="Futura Lt BT" pitchFamily="34" charset="0"/>
                <a:ea typeface="+mj-ea"/>
                <a:cs typeface="+mj-cs"/>
              </a:rPr>
              <a:t>Initiated update of mitigation actions included in the 2015 HMP</a:t>
            </a:r>
          </a:p>
          <a:p>
            <a:pPr marL="800100" lvl="1" indent="-342900">
              <a:buFont typeface="Arial" pitchFamily="34" charset="0"/>
              <a:buChar char="•"/>
              <a:defRPr/>
            </a:pPr>
            <a:r>
              <a:rPr lang="en-US" dirty="0">
                <a:latin typeface="Futura Lt BT" pitchFamily="34" charset="0"/>
                <a:ea typeface="+mj-ea"/>
                <a:cs typeface="+mj-cs"/>
              </a:rPr>
              <a:t>Initiated update of critical facilities and infrastructure lists</a:t>
            </a:r>
          </a:p>
          <a:p>
            <a:pPr marL="800100" lvl="1" indent="-342900">
              <a:buFont typeface="Arial" pitchFamily="34" charset="0"/>
              <a:buChar char="•"/>
              <a:defRPr/>
            </a:pPr>
            <a:r>
              <a:rPr lang="en-US" dirty="0">
                <a:latin typeface="Futura Lt BT" pitchFamily="34" charset="0"/>
              </a:rPr>
              <a:t>Initiated vulnerability assessment to compare critical facilities against updated hazards</a:t>
            </a:r>
          </a:p>
          <a:p>
            <a:pPr marL="1257300" lvl="2" indent="-342900">
              <a:buFont typeface="Arial" pitchFamily="34" charset="0"/>
              <a:buChar char="•"/>
              <a:defRPr/>
            </a:pPr>
            <a:endParaRPr lang="en-US" dirty="0">
              <a:latin typeface="Futura Lt BT" pitchFamily="34" charset="0"/>
              <a:ea typeface="+mj-ea"/>
              <a:cs typeface="+mj-cs"/>
            </a:endParaRPr>
          </a:p>
        </p:txBody>
      </p:sp>
      <p:sp>
        <p:nvSpPr>
          <p:cNvPr id="2" name="Slide Number Placeholder 1">
            <a:extLst>
              <a:ext uri="{FF2B5EF4-FFF2-40B4-BE49-F238E27FC236}">
                <a16:creationId xmlns:a16="http://schemas.microsoft.com/office/drawing/2014/main" id="{7788EFE8-540C-436D-A1D1-540D87E365E5}"/>
              </a:ext>
            </a:extLst>
          </p:cNvPr>
          <p:cNvSpPr>
            <a:spLocks noGrp="1"/>
          </p:cNvSpPr>
          <p:nvPr>
            <p:ph type="sldNum" sz="quarter" idx="12"/>
          </p:nvPr>
        </p:nvSpPr>
        <p:spPr/>
        <p:txBody>
          <a:bodyPr/>
          <a:lstStyle/>
          <a:p>
            <a:fld id="{8B37340B-A2D0-4D5A-B79F-1B32632CCBD5}" type="slidenum">
              <a:rPr lang="en-US" altLang="en-US" smtClean="0"/>
              <a:pPr/>
              <a:t>30</a:t>
            </a:fld>
            <a:endParaRPr lang="en-US" altLang="en-US"/>
          </a:p>
        </p:txBody>
      </p:sp>
    </p:spTree>
    <p:extLst>
      <p:ext uri="{BB962C8B-B14F-4D97-AF65-F5344CB8AC3E}">
        <p14:creationId xmlns:p14="http://schemas.microsoft.com/office/powerpoint/2010/main" val="1103947017"/>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8119C7B-6F2F-4BB9-BFEC-22FBF2D0B5B5}"/>
              </a:ext>
            </a:extLst>
          </p:cNvPr>
          <p:cNvSpPr txBox="1"/>
          <p:nvPr/>
        </p:nvSpPr>
        <p:spPr>
          <a:xfrm>
            <a:off x="0" y="1447800"/>
            <a:ext cx="9144000" cy="5262563"/>
          </a:xfrm>
          <a:prstGeom prst="rect">
            <a:avLst/>
          </a:prstGeom>
          <a:noFill/>
          <a:ln w="19050" cmpd="dbl">
            <a:noFill/>
          </a:ln>
        </p:spPr>
        <p:txBody>
          <a:bodyPr rIns="548640">
            <a:spAutoFit/>
          </a:bodyPr>
          <a:lstStyle/>
          <a:p>
            <a:pPr marL="342900" indent="-342900" algn="ctr">
              <a:buFont typeface="Arial" pitchFamily="34" charset="0"/>
              <a:buChar char="•"/>
              <a:defRPr/>
            </a:pPr>
            <a:endParaRPr lang="en-US" dirty="0">
              <a:solidFill>
                <a:schemeClr val="bg1">
                  <a:lumMod val="75000"/>
                </a:schemeClr>
              </a:solidFill>
              <a:latin typeface="Futura Lt BT" pitchFamily="34" charset="0"/>
              <a:ea typeface="+mj-ea"/>
              <a:cs typeface="+mj-cs"/>
            </a:endParaRPr>
          </a:p>
          <a:p>
            <a:pPr lvl="1" algn="ctr">
              <a:defRPr/>
            </a:pPr>
            <a:r>
              <a:rPr lang="en-US" dirty="0">
                <a:solidFill>
                  <a:srgbClr val="C00000"/>
                </a:solidFill>
                <a:latin typeface="Futura Lt BT" pitchFamily="34" charset="0"/>
                <a:ea typeface="+mj-ea"/>
                <a:cs typeface="+mj-cs"/>
              </a:rPr>
              <a:t> </a:t>
            </a:r>
            <a:endParaRPr lang="en-US" dirty="0">
              <a:solidFill>
                <a:schemeClr val="bg1">
                  <a:lumMod val="75000"/>
                </a:schemeClr>
              </a:solidFill>
              <a:latin typeface="Futura Lt BT" pitchFamily="34" charset="0"/>
              <a:ea typeface="+mj-ea"/>
              <a:cs typeface="+mj-cs"/>
            </a:endParaRPr>
          </a:p>
          <a:p>
            <a:pPr lvl="1" algn="ctr">
              <a:defRPr/>
            </a:pPr>
            <a:endParaRPr lang="en-US" dirty="0">
              <a:solidFill>
                <a:schemeClr val="bg1">
                  <a:lumMod val="75000"/>
                </a:schemeClr>
              </a:solidFill>
              <a:latin typeface="Futura Lt BT" pitchFamily="34" charset="0"/>
              <a:ea typeface="+mj-ea"/>
              <a:cs typeface="+mj-cs"/>
            </a:endParaRPr>
          </a:p>
          <a:p>
            <a:pPr lvl="1" algn="ctr">
              <a:defRPr/>
            </a:pPr>
            <a:endParaRPr lang="en-US" dirty="0">
              <a:solidFill>
                <a:schemeClr val="bg1">
                  <a:lumMod val="75000"/>
                </a:schemeClr>
              </a:solidFill>
              <a:latin typeface="Futura Lt BT" pitchFamily="34" charset="0"/>
              <a:ea typeface="+mj-ea"/>
              <a:cs typeface="+mj-cs"/>
            </a:endParaRPr>
          </a:p>
          <a:p>
            <a:pPr lvl="1" algn="ctr">
              <a:defRPr/>
            </a:pPr>
            <a:endParaRPr lang="en-US" dirty="0">
              <a:solidFill>
                <a:schemeClr val="bg1">
                  <a:lumMod val="75000"/>
                </a:schemeClr>
              </a:solidFill>
              <a:latin typeface="Futura Lt BT" pitchFamily="34" charset="0"/>
              <a:ea typeface="+mj-ea"/>
              <a:cs typeface="+mj-cs"/>
            </a:endParaRPr>
          </a:p>
          <a:p>
            <a:pPr lvl="1" algn="ctr">
              <a:defRPr/>
            </a:pPr>
            <a:endParaRPr lang="en-US" dirty="0">
              <a:solidFill>
                <a:schemeClr val="bg1">
                  <a:lumMod val="75000"/>
                </a:schemeClr>
              </a:solidFill>
              <a:latin typeface="Futura Lt BT" pitchFamily="34" charset="0"/>
              <a:ea typeface="+mj-ea"/>
              <a:cs typeface="+mj-cs"/>
            </a:endParaRPr>
          </a:p>
          <a:p>
            <a:pPr lvl="1" algn="ctr">
              <a:defRPr/>
            </a:pPr>
            <a:endParaRPr lang="en-US" dirty="0">
              <a:solidFill>
                <a:schemeClr val="bg1">
                  <a:lumMod val="75000"/>
                </a:schemeClr>
              </a:solidFill>
              <a:latin typeface="Futura Lt BT" pitchFamily="34" charset="0"/>
              <a:ea typeface="+mj-ea"/>
              <a:cs typeface="+mj-cs"/>
            </a:endParaRPr>
          </a:p>
          <a:p>
            <a:pPr lvl="1" algn="ctr">
              <a:defRPr/>
            </a:pPr>
            <a:endParaRPr lang="en-US" dirty="0">
              <a:solidFill>
                <a:schemeClr val="bg1">
                  <a:lumMod val="75000"/>
                </a:schemeClr>
              </a:solidFill>
              <a:latin typeface="Futura Lt BT" pitchFamily="34" charset="0"/>
              <a:ea typeface="+mj-ea"/>
              <a:cs typeface="+mj-cs"/>
            </a:endParaRPr>
          </a:p>
          <a:p>
            <a:pPr marL="1257300" lvl="2" indent="-342900" algn="ctr">
              <a:buFont typeface="Arial" pitchFamily="34" charset="0"/>
              <a:buChar char="•"/>
              <a:defRPr/>
            </a:pPr>
            <a:endParaRPr lang="en-US" dirty="0">
              <a:solidFill>
                <a:schemeClr val="bg1">
                  <a:lumMod val="75000"/>
                </a:schemeClr>
              </a:solidFill>
              <a:latin typeface="Futura Lt BT" pitchFamily="34" charset="0"/>
              <a:ea typeface="+mj-ea"/>
              <a:cs typeface="+mj-cs"/>
            </a:endParaRPr>
          </a:p>
          <a:p>
            <a:pPr lvl="3" algn="ctr">
              <a:defRPr/>
            </a:pPr>
            <a:r>
              <a:rPr lang="en-US" dirty="0">
                <a:solidFill>
                  <a:schemeClr val="bg1">
                    <a:lumMod val="75000"/>
                  </a:schemeClr>
                </a:solidFill>
                <a:latin typeface="Futura Lt BT" pitchFamily="34" charset="0"/>
                <a:ea typeface="+mj-ea"/>
                <a:cs typeface="+mj-cs"/>
              </a:rPr>
              <a:t> 	</a:t>
            </a:r>
          </a:p>
          <a:p>
            <a:pPr marL="1257300" lvl="2" indent="-342900" algn="ctr">
              <a:buFont typeface="Arial" pitchFamily="34" charset="0"/>
              <a:buChar char="•"/>
              <a:defRPr/>
            </a:pPr>
            <a:endParaRPr lang="en-US" dirty="0">
              <a:solidFill>
                <a:schemeClr val="bg1">
                  <a:lumMod val="75000"/>
                </a:schemeClr>
              </a:solidFill>
              <a:latin typeface="Futura Lt BT" pitchFamily="34" charset="0"/>
              <a:ea typeface="+mj-ea"/>
              <a:cs typeface="+mj-cs"/>
            </a:endParaRPr>
          </a:p>
          <a:p>
            <a:pPr marL="1257300" lvl="2" indent="-342900" algn="ctr">
              <a:buFont typeface="Arial" pitchFamily="34" charset="0"/>
              <a:buChar char="•"/>
              <a:defRPr/>
            </a:pPr>
            <a:endParaRPr lang="en-US" dirty="0">
              <a:solidFill>
                <a:schemeClr val="bg1">
                  <a:lumMod val="75000"/>
                </a:schemeClr>
              </a:solidFill>
              <a:latin typeface="Futura Lt BT" pitchFamily="34" charset="0"/>
              <a:ea typeface="+mj-ea"/>
              <a:cs typeface="+mj-cs"/>
            </a:endParaRPr>
          </a:p>
          <a:p>
            <a:pPr marL="1257300" lvl="2" indent="-342900" algn="ctr">
              <a:buFont typeface="Arial" pitchFamily="34" charset="0"/>
              <a:buChar char="•"/>
              <a:defRPr/>
            </a:pPr>
            <a:endParaRPr lang="en-US" dirty="0">
              <a:solidFill>
                <a:schemeClr val="bg1">
                  <a:lumMod val="75000"/>
                </a:schemeClr>
              </a:solidFill>
              <a:latin typeface="Futura Lt BT" pitchFamily="34" charset="0"/>
              <a:ea typeface="+mj-ea"/>
              <a:cs typeface="+mj-cs"/>
            </a:endParaRPr>
          </a:p>
          <a:p>
            <a:pPr marL="1257300" lvl="2" indent="-342900" algn="ctr">
              <a:buFont typeface="Arial" pitchFamily="34" charset="0"/>
              <a:buChar char="•"/>
              <a:defRPr/>
            </a:pPr>
            <a:endParaRPr lang="en-US" dirty="0">
              <a:solidFill>
                <a:schemeClr val="bg1">
                  <a:lumMod val="75000"/>
                </a:schemeClr>
              </a:solidFill>
              <a:latin typeface="Futura Lt BT" pitchFamily="34" charset="0"/>
              <a:ea typeface="+mj-ea"/>
              <a:cs typeface="+mj-cs"/>
            </a:endParaRPr>
          </a:p>
        </p:txBody>
      </p:sp>
      <p:sp>
        <p:nvSpPr>
          <p:cNvPr id="46083" name="Rectangle 2">
            <a:extLst>
              <a:ext uri="{FF2B5EF4-FFF2-40B4-BE49-F238E27FC236}">
                <a16:creationId xmlns:a16="http://schemas.microsoft.com/office/drawing/2014/main" id="{24E2757F-66E5-4EF3-867F-EBA1008C2EF0}"/>
              </a:ext>
            </a:extLst>
          </p:cNvPr>
          <p:cNvSpPr>
            <a:spLocks noChangeArrowheads="1"/>
          </p:cNvSpPr>
          <p:nvPr/>
        </p:nvSpPr>
        <p:spPr bwMode="auto">
          <a:xfrm>
            <a:off x="1447800" y="381000"/>
            <a:ext cx="7010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spcBef>
                <a:spcPct val="60000"/>
              </a:spcBef>
              <a:buClr>
                <a:srgbClr val="779917"/>
              </a:buClr>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2pPr>
            <a:lvl3pPr marL="1143000" indent="-228600" eaLnBrk="0" hangingPunct="0">
              <a:spcBef>
                <a:spcPct val="20000"/>
              </a:spcBef>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3pPr>
            <a:lvl4pPr marL="1600200" indent="-228600" eaLnBrk="0" hangingPunct="0">
              <a:spcBef>
                <a:spcPct val="20000"/>
              </a:spcBef>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4pPr>
            <a:lvl5pPr marL="2057400" indent="-228600" eaLnBrk="0" hangingPunct="0">
              <a:spcBef>
                <a:spcPct val="20000"/>
              </a:spcBef>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5pPr>
            <a:lvl6pPr marL="2514600" indent="-228600" eaLnBrk="0" fontAlgn="base" hangingPunct="0">
              <a:spcBef>
                <a:spcPct val="20000"/>
              </a:spcBef>
              <a:spcAft>
                <a:spcPct val="0"/>
              </a:spcAft>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6pPr>
            <a:lvl7pPr marL="2971800" indent="-228600" eaLnBrk="0" fontAlgn="base" hangingPunct="0">
              <a:spcBef>
                <a:spcPct val="20000"/>
              </a:spcBef>
              <a:spcAft>
                <a:spcPct val="0"/>
              </a:spcAft>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7pPr>
            <a:lvl8pPr marL="3429000" indent="-228600" eaLnBrk="0" fontAlgn="base" hangingPunct="0">
              <a:spcBef>
                <a:spcPct val="20000"/>
              </a:spcBef>
              <a:spcAft>
                <a:spcPct val="0"/>
              </a:spcAft>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8pPr>
            <a:lvl9pPr marL="3886200" indent="-228600" eaLnBrk="0" fontAlgn="base" hangingPunct="0">
              <a:spcBef>
                <a:spcPct val="20000"/>
              </a:spcBef>
              <a:spcAft>
                <a:spcPct val="0"/>
              </a:spcAft>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9pPr>
          </a:lstStyle>
          <a:p>
            <a:pPr eaLnBrk="1" hangingPunct="1">
              <a:lnSpc>
                <a:spcPct val="85000"/>
              </a:lnSpc>
              <a:spcBef>
                <a:spcPct val="0"/>
              </a:spcBef>
              <a:buClrTx/>
              <a:buFontTx/>
              <a:buNone/>
            </a:pPr>
            <a:endParaRPr lang="en-US" altLang="en-US" sz="2000" i="1">
              <a:solidFill>
                <a:srgbClr val="FF9933"/>
              </a:solidFill>
            </a:endParaRPr>
          </a:p>
        </p:txBody>
      </p:sp>
      <p:sp>
        <p:nvSpPr>
          <p:cNvPr id="46084" name="Rectangle 3">
            <a:extLst>
              <a:ext uri="{FF2B5EF4-FFF2-40B4-BE49-F238E27FC236}">
                <a16:creationId xmlns:a16="http://schemas.microsoft.com/office/drawing/2014/main" id="{1A266698-6B1D-49A8-80A2-37F2BD64C1EC}"/>
              </a:ext>
            </a:extLst>
          </p:cNvPr>
          <p:cNvSpPr>
            <a:spLocks noChangeArrowheads="1"/>
          </p:cNvSpPr>
          <p:nvPr/>
        </p:nvSpPr>
        <p:spPr bwMode="auto">
          <a:xfrm>
            <a:off x="1600200" y="533400"/>
            <a:ext cx="7010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spcBef>
                <a:spcPct val="60000"/>
              </a:spcBef>
              <a:buClr>
                <a:srgbClr val="779917"/>
              </a:buClr>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2pPr>
            <a:lvl3pPr marL="1143000" indent="-228600" eaLnBrk="0" hangingPunct="0">
              <a:spcBef>
                <a:spcPct val="20000"/>
              </a:spcBef>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3pPr>
            <a:lvl4pPr marL="1600200" indent="-228600" eaLnBrk="0" hangingPunct="0">
              <a:spcBef>
                <a:spcPct val="20000"/>
              </a:spcBef>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4pPr>
            <a:lvl5pPr marL="2057400" indent="-228600" eaLnBrk="0" hangingPunct="0">
              <a:spcBef>
                <a:spcPct val="20000"/>
              </a:spcBef>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5pPr>
            <a:lvl6pPr marL="2514600" indent="-228600" eaLnBrk="0" fontAlgn="base" hangingPunct="0">
              <a:spcBef>
                <a:spcPct val="20000"/>
              </a:spcBef>
              <a:spcAft>
                <a:spcPct val="0"/>
              </a:spcAft>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6pPr>
            <a:lvl7pPr marL="2971800" indent="-228600" eaLnBrk="0" fontAlgn="base" hangingPunct="0">
              <a:spcBef>
                <a:spcPct val="20000"/>
              </a:spcBef>
              <a:spcAft>
                <a:spcPct val="0"/>
              </a:spcAft>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7pPr>
            <a:lvl8pPr marL="3429000" indent="-228600" eaLnBrk="0" fontAlgn="base" hangingPunct="0">
              <a:spcBef>
                <a:spcPct val="20000"/>
              </a:spcBef>
              <a:spcAft>
                <a:spcPct val="0"/>
              </a:spcAft>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8pPr>
            <a:lvl9pPr marL="3886200" indent="-228600" eaLnBrk="0" fontAlgn="base" hangingPunct="0">
              <a:spcBef>
                <a:spcPct val="20000"/>
              </a:spcBef>
              <a:spcAft>
                <a:spcPct val="0"/>
              </a:spcAft>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9pPr>
          </a:lstStyle>
          <a:p>
            <a:pPr eaLnBrk="1" hangingPunct="1">
              <a:lnSpc>
                <a:spcPct val="85000"/>
              </a:lnSpc>
              <a:spcBef>
                <a:spcPct val="0"/>
              </a:spcBef>
              <a:buClrTx/>
              <a:buFontTx/>
              <a:buNone/>
            </a:pPr>
            <a:endParaRPr lang="en-US" altLang="en-US" sz="3500">
              <a:solidFill>
                <a:srgbClr val="FF9933"/>
              </a:solidFill>
            </a:endParaRPr>
          </a:p>
        </p:txBody>
      </p:sp>
      <p:sp>
        <p:nvSpPr>
          <p:cNvPr id="5" name="TextBox 4">
            <a:extLst>
              <a:ext uri="{FF2B5EF4-FFF2-40B4-BE49-F238E27FC236}">
                <a16:creationId xmlns:a16="http://schemas.microsoft.com/office/drawing/2014/main" id="{D5B24061-06C3-4634-87E1-36A39D76A784}"/>
              </a:ext>
            </a:extLst>
          </p:cNvPr>
          <p:cNvSpPr txBox="1"/>
          <p:nvPr/>
        </p:nvSpPr>
        <p:spPr>
          <a:xfrm>
            <a:off x="685800" y="1317625"/>
            <a:ext cx="8235950" cy="4539704"/>
          </a:xfrm>
          <a:prstGeom prst="rect">
            <a:avLst/>
          </a:prstGeom>
          <a:noFill/>
        </p:spPr>
        <p:txBody>
          <a:bodyPr>
            <a:spAutoFit/>
          </a:bodyPr>
          <a:lstStyle/>
          <a:p>
            <a:pPr marL="63500" lvl="2">
              <a:lnSpc>
                <a:spcPct val="150000"/>
              </a:lnSpc>
              <a:spcAft>
                <a:spcPts val="600"/>
              </a:spcAft>
              <a:defRPr/>
            </a:pPr>
            <a:r>
              <a:rPr lang="en-US" b="1" dirty="0">
                <a:solidFill>
                  <a:schemeClr val="accent1"/>
                </a:solidFill>
                <a:latin typeface="Futura Lt BT" pitchFamily="34" charset="0"/>
                <a:ea typeface="+mj-ea"/>
                <a:cs typeface="+mj-cs"/>
              </a:rPr>
              <a:t>Key future activities include:</a:t>
            </a:r>
          </a:p>
          <a:p>
            <a:pPr marL="457200" lvl="2" indent="-342900">
              <a:spcAft>
                <a:spcPts val="600"/>
              </a:spcAft>
              <a:buClr>
                <a:schemeClr val="tx1"/>
              </a:buClr>
              <a:buFont typeface="Arial" pitchFamily="34" charset="0"/>
              <a:buChar char="•"/>
              <a:defRPr/>
            </a:pPr>
            <a:r>
              <a:rPr lang="en-US" b="1" dirty="0">
                <a:latin typeface="Futura Lt BT" pitchFamily="34" charset="0"/>
                <a:cs typeface="+mn-cs"/>
              </a:rPr>
              <a:t>January 2021		</a:t>
            </a:r>
            <a:r>
              <a:rPr lang="en-US" sz="2000" b="1" dirty="0">
                <a:latin typeface="Futura Lt BT" pitchFamily="34" charset="0"/>
                <a:cs typeface="+mn-cs"/>
              </a:rPr>
              <a:t>Local HMP Committee Meeting #1</a:t>
            </a:r>
          </a:p>
          <a:p>
            <a:pPr marL="457200" lvl="2" indent="-342900">
              <a:spcAft>
                <a:spcPts val="600"/>
              </a:spcAft>
              <a:buClr>
                <a:schemeClr val="tx1"/>
              </a:buClr>
              <a:buFont typeface="Arial" pitchFamily="34" charset="0"/>
              <a:buChar char="•"/>
              <a:defRPr/>
            </a:pPr>
            <a:r>
              <a:rPr lang="en-US" b="1" dirty="0">
                <a:latin typeface="Futura Lt BT" pitchFamily="34" charset="0"/>
                <a:cs typeface="+mn-cs"/>
              </a:rPr>
              <a:t>March 2021 		</a:t>
            </a:r>
            <a:r>
              <a:rPr lang="en-US" sz="2000" b="1" dirty="0">
                <a:latin typeface="Futura Lt BT" pitchFamily="34" charset="0"/>
                <a:cs typeface="+mn-cs"/>
              </a:rPr>
              <a:t>Public Stakeholder Meeting #1</a:t>
            </a:r>
          </a:p>
          <a:p>
            <a:pPr marL="457200" lvl="2" indent="-342900">
              <a:spcAft>
                <a:spcPts val="600"/>
              </a:spcAft>
              <a:buClr>
                <a:schemeClr val="tx1"/>
              </a:buClr>
              <a:buFont typeface="Arial" pitchFamily="34" charset="0"/>
              <a:buChar char="•"/>
              <a:defRPr/>
            </a:pPr>
            <a:r>
              <a:rPr lang="en-US" b="1" dirty="0">
                <a:latin typeface="Futura Lt BT" pitchFamily="34" charset="0"/>
                <a:cs typeface="+mn-cs"/>
              </a:rPr>
              <a:t>Early April 2021		</a:t>
            </a:r>
            <a:r>
              <a:rPr lang="en-US" sz="2000" b="1" dirty="0">
                <a:latin typeface="Futura Lt BT" pitchFamily="34" charset="0"/>
                <a:cs typeface="+mn-cs"/>
              </a:rPr>
              <a:t>Local HMP Committee Meeting #2</a:t>
            </a:r>
          </a:p>
          <a:p>
            <a:pPr marL="457200" lvl="2" indent="-342900">
              <a:spcAft>
                <a:spcPts val="600"/>
              </a:spcAft>
              <a:buClr>
                <a:schemeClr val="tx1"/>
              </a:buClr>
              <a:buFont typeface="Arial" pitchFamily="34" charset="0"/>
              <a:buChar char="•"/>
              <a:defRPr/>
            </a:pPr>
            <a:r>
              <a:rPr lang="en-US" b="1" dirty="0">
                <a:latin typeface="Futura Lt BT" pitchFamily="34" charset="0"/>
                <a:cs typeface="+mn-cs"/>
              </a:rPr>
              <a:t>Late April 2021		</a:t>
            </a:r>
            <a:r>
              <a:rPr lang="en-US" sz="2000" b="1" dirty="0">
                <a:latin typeface="Futura Lt BT" pitchFamily="34" charset="0"/>
                <a:cs typeface="+mn-cs"/>
              </a:rPr>
              <a:t>Draft Updated HMP</a:t>
            </a:r>
          </a:p>
          <a:p>
            <a:pPr marL="457200" lvl="2" indent="-342900">
              <a:spcAft>
                <a:spcPts val="600"/>
              </a:spcAft>
              <a:buClr>
                <a:schemeClr val="tx1"/>
              </a:buClr>
              <a:buFont typeface="Arial" pitchFamily="34" charset="0"/>
              <a:buChar char="•"/>
              <a:defRPr/>
            </a:pPr>
            <a:r>
              <a:rPr lang="en-US" b="1" dirty="0">
                <a:latin typeface="Futura Lt BT" pitchFamily="34" charset="0"/>
                <a:cs typeface="+mn-cs"/>
              </a:rPr>
              <a:t>Early May 2021		</a:t>
            </a:r>
            <a:r>
              <a:rPr lang="en-US" sz="2000" b="1" dirty="0">
                <a:latin typeface="Futura Lt BT" pitchFamily="34" charset="0"/>
                <a:cs typeface="+mn-cs"/>
              </a:rPr>
              <a:t>Public Stakeholder Meeting #2	</a:t>
            </a:r>
          </a:p>
          <a:p>
            <a:pPr marL="457200" lvl="2" indent="-342900">
              <a:spcAft>
                <a:spcPts val="600"/>
              </a:spcAft>
              <a:buClr>
                <a:schemeClr val="tx1"/>
              </a:buClr>
              <a:buFont typeface="Arial" pitchFamily="34" charset="0"/>
              <a:buChar char="•"/>
              <a:defRPr/>
            </a:pPr>
            <a:r>
              <a:rPr lang="en-US" b="1" dirty="0">
                <a:latin typeface="Futura Lt BT" pitchFamily="34" charset="0"/>
                <a:cs typeface="+mn-cs"/>
              </a:rPr>
              <a:t>Early June 2021		</a:t>
            </a:r>
            <a:r>
              <a:rPr lang="en-US" sz="2000" b="1" dirty="0">
                <a:latin typeface="Futura Lt BT" pitchFamily="34" charset="0"/>
                <a:cs typeface="+mn-cs"/>
              </a:rPr>
              <a:t>MEMA/FEMA Draft HMP Update</a:t>
            </a:r>
          </a:p>
          <a:p>
            <a:pPr marL="457200" lvl="2" indent="-342900">
              <a:spcAft>
                <a:spcPts val="600"/>
              </a:spcAft>
              <a:buClr>
                <a:schemeClr val="tx1"/>
              </a:buClr>
              <a:buFont typeface="Arial" pitchFamily="34" charset="0"/>
              <a:buChar char="•"/>
              <a:defRPr/>
            </a:pPr>
            <a:r>
              <a:rPr lang="en-US" b="1" dirty="0">
                <a:latin typeface="Futura Lt BT" pitchFamily="34" charset="0"/>
                <a:cs typeface="+mn-cs"/>
              </a:rPr>
              <a:t>June 30, 2021		</a:t>
            </a:r>
            <a:r>
              <a:rPr lang="en-US" sz="2000" b="1" dirty="0">
                <a:latin typeface="Futura Lt BT" pitchFamily="34" charset="0"/>
                <a:cs typeface="+mn-cs"/>
              </a:rPr>
              <a:t>MEMA/FEMA Revised HMP Update</a:t>
            </a:r>
          </a:p>
          <a:p>
            <a:pPr marL="457200" lvl="2" indent="-342900">
              <a:spcAft>
                <a:spcPts val="600"/>
              </a:spcAft>
              <a:buClr>
                <a:schemeClr val="tx1"/>
              </a:buClr>
              <a:buFont typeface="Arial" pitchFamily="34" charset="0"/>
              <a:buChar char="•"/>
              <a:defRPr/>
            </a:pPr>
            <a:r>
              <a:rPr lang="en-US" sz="2000" b="1" dirty="0">
                <a:latin typeface="Futura Lt BT" pitchFamily="34" charset="0"/>
                <a:cs typeface="+mn-cs"/>
              </a:rPr>
              <a:t>TBD				Adoption by City Council</a:t>
            </a:r>
          </a:p>
          <a:p>
            <a:pPr marL="114300" lvl="2">
              <a:spcAft>
                <a:spcPts val="600"/>
              </a:spcAft>
              <a:buClr>
                <a:schemeClr val="tx1"/>
              </a:buClr>
              <a:defRPr/>
            </a:pPr>
            <a:endParaRPr lang="en-US" sz="2000" b="1" dirty="0">
              <a:cs typeface="+mn-cs"/>
            </a:endParaRPr>
          </a:p>
        </p:txBody>
      </p:sp>
      <p:pic>
        <p:nvPicPr>
          <p:cNvPr id="10" name="Picture 15">
            <a:extLst>
              <a:ext uri="{FF2B5EF4-FFF2-40B4-BE49-F238E27FC236}">
                <a16:creationId xmlns:a16="http://schemas.microsoft.com/office/drawing/2014/main" id="{8518188B-193C-415E-B1B8-81CDC1B80A16}"/>
              </a:ext>
            </a:extLst>
          </p:cNvPr>
          <p:cNvPicPr>
            <a:picLocks noChangeArrowheads="1"/>
          </p:cNvPicPr>
          <p:nvPr/>
        </p:nvPicPr>
        <p:blipFill>
          <a:blip r:embed="rId3">
            <a:lum bright="36000"/>
            <a:extLst>
              <a:ext uri="{28A0092B-C50C-407E-A947-70E740481C1C}">
                <a14:useLocalDpi xmlns:a14="http://schemas.microsoft.com/office/drawing/2010/main"/>
              </a:ext>
            </a:extLst>
          </a:blip>
          <a:srcRect/>
          <a:stretch>
            <a:fillRect/>
          </a:stretch>
        </p:blipFill>
        <p:spPr bwMode="auto">
          <a:xfrm>
            <a:off x="0" y="0"/>
            <a:ext cx="9144000" cy="1209675"/>
          </a:xfrm>
          <a:prstGeom prst="rect">
            <a:avLst/>
          </a:prstGeom>
          <a:noFill/>
          <a:ln>
            <a:noFill/>
          </a:ln>
          <a:scene3d>
            <a:camera prst="orthographicFront"/>
            <a:lightRig rig="threePt" dir="t"/>
          </a:scene3d>
          <a:sp3d>
            <a:bevelT w="139700" prst="cross"/>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18">
            <a:extLst>
              <a:ext uri="{FF2B5EF4-FFF2-40B4-BE49-F238E27FC236}">
                <a16:creationId xmlns:a16="http://schemas.microsoft.com/office/drawing/2014/main" id="{B8C527E2-A3B0-4F1E-A0E1-373E478D1AB6}"/>
              </a:ext>
            </a:extLst>
          </p:cNvPr>
          <p:cNvSpPr txBox="1">
            <a:spLocks noChangeArrowheads="1"/>
          </p:cNvSpPr>
          <p:nvPr/>
        </p:nvSpPr>
        <p:spPr bwMode="auto">
          <a:xfrm>
            <a:off x="0" y="393700"/>
            <a:ext cx="9144000" cy="46196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1">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algn="ctr" eaLnBrk="0" fontAlgn="base" hangingPunct="0">
              <a:spcBef>
                <a:spcPct val="0"/>
              </a:spcBef>
              <a:spcAft>
                <a:spcPct val="0"/>
              </a:spcAft>
              <a:defRPr sz="2400">
                <a:solidFill>
                  <a:schemeClr val="tx1"/>
                </a:solidFill>
                <a:latin typeface="Tahoma" pitchFamily="34" charset="0"/>
              </a:defRPr>
            </a:lvl6pPr>
            <a:lvl7pPr marL="2971800" indent="-228600" algn="ctr" eaLnBrk="0" fontAlgn="base" hangingPunct="0">
              <a:spcBef>
                <a:spcPct val="0"/>
              </a:spcBef>
              <a:spcAft>
                <a:spcPct val="0"/>
              </a:spcAft>
              <a:defRPr sz="2400">
                <a:solidFill>
                  <a:schemeClr val="tx1"/>
                </a:solidFill>
                <a:latin typeface="Tahoma" pitchFamily="34" charset="0"/>
              </a:defRPr>
            </a:lvl7pPr>
            <a:lvl8pPr marL="3429000" indent="-228600" algn="ctr" eaLnBrk="0" fontAlgn="base" hangingPunct="0">
              <a:spcBef>
                <a:spcPct val="0"/>
              </a:spcBef>
              <a:spcAft>
                <a:spcPct val="0"/>
              </a:spcAft>
              <a:defRPr sz="2400">
                <a:solidFill>
                  <a:schemeClr val="tx1"/>
                </a:solidFill>
                <a:latin typeface="Tahoma" pitchFamily="34" charset="0"/>
              </a:defRPr>
            </a:lvl8pPr>
            <a:lvl9pPr marL="3886200" indent="-228600" algn="ctr" eaLnBrk="0" fontAlgn="base" hangingPunct="0">
              <a:spcBef>
                <a:spcPct val="0"/>
              </a:spcBef>
              <a:spcAft>
                <a:spcPct val="0"/>
              </a:spcAft>
              <a:defRPr sz="2400">
                <a:solidFill>
                  <a:schemeClr val="tx1"/>
                </a:solidFill>
                <a:latin typeface="Tahoma" pitchFamily="34" charset="0"/>
              </a:defRPr>
            </a:lvl9pPr>
          </a:lstStyle>
          <a:p>
            <a:pPr algn="ctr" eaLnBrk="1" hangingPunct="1">
              <a:defRPr/>
            </a:pPr>
            <a:r>
              <a:rPr lang="en-US" b="1" dirty="0">
                <a:solidFill>
                  <a:schemeClr val="bg2"/>
                </a:solidFill>
                <a:effectLst>
                  <a:outerShdw blurRad="38100" dist="38100" dir="2700000" algn="tl">
                    <a:srgbClr val="000000">
                      <a:alpha val="43137"/>
                    </a:srgbClr>
                  </a:outerShdw>
                </a:effectLst>
                <a:cs typeface="+mn-cs"/>
              </a:rPr>
              <a:t>Timeline</a:t>
            </a:r>
          </a:p>
        </p:txBody>
      </p:sp>
      <p:sp>
        <p:nvSpPr>
          <p:cNvPr id="13" name="Rectangle 17">
            <a:extLst>
              <a:ext uri="{FF2B5EF4-FFF2-40B4-BE49-F238E27FC236}">
                <a16:creationId xmlns:a16="http://schemas.microsoft.com/office/drawing/2014/main" id="{B52D2CE3-558A-41D5-93AF-3AA10245B3AA}"/>
              </a:ext>
            </a:extLst>
          </p:cNvPr>
          <p:cNvSpPr>
            <a:spLocks noChangeArrowheads="1"/>
          </p:cNvSpPr>
          <p:nvPr/>
        </p:nvSpPr>
        <p:spPr bwMode="auto">
          <a:xfrm>
            <a:off x="0" y="1177203"/>
            <a:ext cx="9144000" cy="200025"/>
          </a:xfrm>
          <a:prstGeom prst="rect">
            <a:avLst/>
          </a:prstGeom>
          <a:solidFill>
            <a:srgbClr val="306E62"/>
          </a:solidFill>
          <a:ln>
            <a:noFill/>
          </a:ln>
          <a:effectLst/>
          <a:scene3d>
            <a:camera prst="orthographicFront"/>
            <a:lightRig rig="threePt" dir="t"/>
          </a:scene3d>
          <a:sp3d>
            <a:bevelT/>
          </a:sp3d>
        </p:spPr>
        <p:txBody>
          <a:bodyPr wrap="none" anchor="ctr"/>
          <a:lstStyle/>
          <a:p>
            <a:pPr algn="ctr">
              <a:defRPr/>
            </a:pPr>
            <a:endParaRPr lang="en-US">
              <a:cs typeface="+mn-cs"/>
            </a:endParaRPr>
          </a:p>
        </p:txBody>
      </p:sp>
      <p:pic>
        <p:nvPicPr>
          <p:cNvPr id="14" name="Picture 7">
            <a:extLst>
              <a:ext uri="{FF2B5EF4-FFF2-40B4-BE49-F238E27FC236}">
                <a16:creationId xmlns:a16="http://schemas.microsoft.com/office/drawing/2014/main" id="{0391F3F2-B9F3-4BA9-BE36-A76869F6E658}"/>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bwMode="auto">
          <a:xfrm>
            <a:off x="240700" y="77788"/>
            <a:ext cx="1090225" cy="11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59C31DDB-24DF-4638-B235-5526D6E7697B}"/>
              </a:ext>
            </a:extLst>
          </p:cNvPr>
          <p:cNvSpPr>
            <a:spLocks noGrp="1"/>
          </p:cNvSpPr>
          <p:nvPr>
            <p:ph type="sldNum" sz="quarter" idx="12"/>
          </p:nvPr>
        </p:nvSpPr>
        <p:spPr/>
        <p:txBody>
          <a:bodyPr/>
          <a:lstStyle/>
          <a:p>
            <a:fld id="{8B37340B-A2D0-4D5A-B79F-1B32632CCBD5}" type="slidenum">
              <a:rPr lang="en-US" altLang="en-US" smtClean="0"/>
              <a:pPr/>
              <a:t>31</a:t>
            </a:fld>
            <a:endParaRPr lang="en-US" altLang="en-US"/>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59235CBE-F4A9-4B87-8C9A-F43EEE562AD1}"/>
              </a:ext>
            </a:extLst>
          </p:cNvPr>
          <p:cNvSpPr>
            <a:spLocks noChangeArrowheads="1"/>
          </p:cNvSpPr>
          <p:nvPr/>
        </p:nvSpPr>
        <p:spPr bwMode="auto">
          <a:xfrm>
            <a:off x="1447800" y="381000"/>
            <a:ext cx="7010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spcBef>
                <a:spcPct val="60000"/>
              </a:spcBef>
              <a:buClr>
                <a:srgbClr val="779917"/>
              </a:buClr>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2pPr>
            <a:lvl3pPr marL="1143000" indent="-228600" eaLnBrk="0" hangingPunct="0">
              <a:spcBef>
                <a:spcPct val="20000"/>
              </a:spcBef>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3pPr>
            <a:lvl4pPr marL="1600200" indent="-228600" eaLnBrk="0" hangingPunct="0">
              <a:spcBef>
                <a:spcPct val="20000"/>
              </a:spcBef>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4pPr>
            <a:lvl5pPr marL="2057400" indent="-228600" eaLnBrk="0" hangingPunct="0">
              <a:spcBef>
                <a:spcPct val="20000"/>
              </a:spcBef>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5pPr>
            <a:lvl6pPr marL="2514600" indent="-228600" eaLnBrk="0" fontAlgn="base" hangingPunct="0">
              <a:spcBef>
                <a:spcPct val="20000"/>
              </a:spcBef>
              <a:spcAft>
                <a:spcPct val="0"/>
              </a:spcAft>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6pPr>
            <a:lvl7pPr marL="2971800" indent="-228600" eaLnBrk="0" fontAlgn="base" hangingPunct="0">
              <a:spcBef>
                <a:spcPct val="20000"/>
              </a:spcBef>
              <a:spcAft>
                <a:spcPct val="0"/>
              </a:spcAft>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7pPr>
            <a:lvl8pPr marL="3429000" indent="-228600" eaLnBrk="0" fontAlgn="base" hangingPunct="0">
              <a:spcBef>
                <a:spcPct val="20000"/>
              </a:spcBef>
              <a:spcAft>
                <a:spcPct val="0"/>
              </a:spcAft>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8pPr>
            <a:lvl9pPr marL="3886200" indent="-228600" eaLnBrk="0" fontAlgn="base" hangingPunct="0">
              <a:spcBef>
                <a:spcPct val="20000"/>
              </a:spcBef>
              <a:spcAft>
                <a:spcPct val="0"/>
              </a:spcAft>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9pPr>
          </a:lstStyle>
          <a:p>
            <a:pPr eaLnBrk="1" hangingPunct="1">
              <a:lnSpc>
                <a:spcPct val="85000"/>
              </a:lnSpc>
              <a:spcBef>
                <a:spcPct val="0"/>
              </a:spcBef>
              <a:buClrTx/>
              <a:buFontTx/>
              <a:buNone/>
            </a:pPr>
            <a:endParaRPr lang="en-US" altLang="en-US" sz="2000" i="1">
              <a:solidFill>
                <a:srgbClr val="FF9933"/>
              </a:solidFill>
            </a:endParaRPr>
          </a:p>
        </p:txBody>
      </p:sp>
      <p:sp>
        <p:nvSpPr>
          <p:cNvPr id="50179" name="Rectangle 3">
            <a:extLst>
              <a:ext uri="{FF2B5EF4-FFF2-40B4-BE49-F238E27FC236}">
                <a16:creationId xmlns:a16="http://schemas.microsoft.com/office/drawing/2014/main" id="{A8BDFD35-DC9A-4E39-94D6-8C01C2D30CD6}"/>
              </a:ext>
            </a:extLst>
          </p:cNvPr>
          <p:cNvSpPr>
            <a:spLocks noChangeArrowheads="1"/>
          </p:cNvSpPr>
          <p:nvPr/>
        </p:nvSpPr>
        <p:spPr bwMode="auto">
          <a:xfrm>
            <a:off x="1600200" y="533400"/>
            <a:ext cx="7010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spcBef>
                <a:spcPct val="60000"/>
              </a:spcBef>
              <a:buClr>
                <a:srgbClr val="779917"/>
              </a:buClr>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2pPr>
            <a:lvl3pPr marL="1143000" indent="-228600" eaLnBrk="0" hangingPunct="0">
              <a:spcBef>
                <a:spcPct val="20000"/>
              </a:spcBef>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3pPr>
            <a:lvl4pPr marL="1600200" indent="-228600" eaLnBrk="0" hangingPunct="0">
              <a:spcBef>
                <a:spcPct val="20000"/>
              </a:spcBef>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4pPr>
            <a:lvl5pPr marL="2057400" indent="-228600" eaLnBrk="0" hangingPunct="0">
              <a:spcBef>
                <a:spcPct val="20000"/>
              </a:spcBef>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5pPr>
            <a:lvl6pPr marL="2514600" indent="-228600" eaLnBrk="0" fontAlgn="base" hangingPunct="0">
              <a:spcBef>
                <a:spcPct val="20000"/>
              </a:spcBef>
              <a:spcAft>
                <a:spcPct val="0"/>
              </a:spcAft>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6pPr>
            <a:lvl7pPr marL="2971800" indent="-228600" eaLnBrk="0" fontAlgn="base" hangingPunct="0">
              <a:spcBef>
                <a:spcPct val="20000"/>
              </a:spcBef>
              <a:spcAft>
                <a:spcPct val="0"/>
              </a:spcAft>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7pPr>
            <a:lvl8pPr marL="3429000" indent="-228600" eaLnBrk="0" fontAlgn="base" hangingPunct="0">
              <a:spcBef>
                <a:spcPct val="20000"/>
              </a:spcBef>
              <a:spcAft>
                <a:spcPct val="0"/>
              </a:spcAft>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8pPr>
            <a:lvl9pPr marL="3886200" indent="-228600" eaLnBrk="0" fontAlgn="base" hangingPunct="0">
              <a:spcBef>
                <a:spcPct val="20000"/>
              </a:spcBef>
              <a:spcAft>
                <a:spcPct val="0"/>
              </a:spcAft>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9pPr>
          </a:lstStyle>
          <a:p>
            <a:pPr eaLnBrk="1" hangingPunct="1">
              <a:lnSpc>
                <a:spcPct val="85000"/>
              </a:lnSpc>
              <a:spcBef>
                <a:spcPct val="0"/>
              </a:spcBef>
              <a:buClrTx/>
              <a:buFontTx/>
              <a:buNone/>
            </a:pPr>
            <a:endParaRPr lang="en-US" altLang="en-US" sz="3500">
              <a:solidFill>
                <a:srgbClr val="FF9933"/>
              </a:solidFill>
            </a:endParaRPr>
          </a:p>
        </p:txBody>
      </p:sp>
      <p:pic>
        <p:nvPicPr>
          <p:cNvPr id="5" name="Picture 15">
            <a:extLst>
              <a:ext uri="{FF2B5EF4-FFF2-40B4-BE49-F238E27FC236}">
                <a16:creationId xmlns:a16="http://schemas.microsoft.com/office/drawing/2014/main" id="{2105CA9C-A9FE-42B3-B1F5-73FAC8EA7F59}"/>
              </a:ext>
            </a:extLst>
          </p:cNvPr>
          <p:cNvPicPr>
            <a:picLocks noChangeArrowheads="1"/>
          </p:cNvPicPr>
          <p:nvPr/>
        </p:nvPicPr>
        <p:blipFill>
          <a:blip r:embed="rId3">
            <a:lum bright="36000"/>
            <a:extLst>
              <a:ext uri="{28A0092B-C50C-407E-A947-70E740481C1C}">
                <a14:useLocalDpi xmlns:a14="http://schemas.microsoft.com/office/drawing/2010/main"/>
              </a:ext>
            </a:extLst>
          </a:blip>
          <a:srcRect/>
          <a:stretch>
            <a:fillRect/>
          </a:stretch>
        </p:blipFill>
        <p:spPr bwMode="auto">
          <a:xfrm>
            <a:off x="0" y="0"/>
            <a:ext cx="9144000" cy="1209675"/>
          </a:xfrm>
          <a:prstGeom prst="rect">
            <a:avLst/>
          </a:prstGeom>
          <a:noFill/>
          <a:ln>
            <a:noFill/>
          </a:ln>
          <a:scene3d>
            <a:camera prst="orthographicFront"/>
            <a:lightRig rig="threePt" dir="t"/>
          </a:scene3d>
          <a:sp3d>
            <a:bevelT w="139700" prst="cross"/>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8">
            <a:extLst>
              <a:ext uri="{FF2B5EF4-FFF2-40B4-BE49-F238E27FC236}">
                <a16:creationId xmlns:a16="http://schemas.microsoft.com/office/drawing/2014/main" id="{2861E150-5606-4294-B079-86C4D80E5A40}"/>
              </a:ext>
            </a:extLst>
          </p:cNvPr>
          <p:cNvSpPr txBox="1">
            <a:spLocks noChangeArrowheads="1"/>
          </p:cNvSpPr>
          <p:nvPr/>
        </p:nvSpPr>
        <p:spPr bwMode="auto">
          <a:xfrm>
            <a:off x="0" y="393700"/>
            <a:ext cx="9144000" cy="46196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1">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algn="ctr" eaLnBrk="0" fontAlgn="base" hangingPunct="0">
              <a:spcBef>
                <a:spcPct val="0"/>
              </a:spcBef>
              <a:spcAft>
                <a:spcPct val="0"/>
              </a:spcAft>
              <a:defRPr sz="2400">
                <a:solidFill>
                  <a:schemeClr val="tx1"/>
                </a:solidFill>
                <a:latin typeface="Tahoma" pitchFamily="34" charset="0"/>
              </a:defRPr>
            </a:lvl6pPr>
            <a:lvl7pPr marL="2971800" indent="-228600" algn="ctr" eaLnBrk="0" fontAlgn="base" hangingPunct="0">
              <a:spcBef>
                <a:spcPct val="0"/>
              </a:spcBef>
              <a:spcAft>
                <a:spcPct val="0"/>
              </a:spcAft>
              <a:defRPr sz="2400">
                <a:solidFill>
                  <a:schemeClr val="tx1"/>
                </a:solidFill>
                <a:latin typeface="Tahoma" pitchFamily="34" charset="0"/>
              </a:defRPr>
            </a:lvl7pPr>
            <a:lvl8pPr marL="3429000" indent="-228600" algn="ctr" eaLnBrk="0" fontAlgn="base" hangingPunct="0">
              <a:spcBef>
                <a:spcPct val="0"/>
              </a:spcBef>
              <a:spcAft>
                <a:spcPct val="0"/>
              </a:spcAft>
              <a:defRPr sz="2400">
                <a:solidFill>
                  <a:schemeClr val="tx1"/>
                </a:solidFill>
                <a:latin typeface="Tahoma" pitchFamily="34" charset="0"/>
              </a:defRPr>
            </a:lvl8pPr>
            <a:lvl9pPr marL="3886200" indent="-228600" algn="ctr" eaLnBrk="0" fontAlgn="base" hangingPunct="0">
              <a:spcBef>
                <a:spcPct val="0"/>
              </a:spcBef>
              <a:spcAft>
                <a:spcPct val="0"/>
              </a:spcAft>
              <a:defRPr sz="2400">
                <a:solidFill>
                  <a:schemeClr val="tx1"/>
                </a:solidFill>
                <a:latin typeface="Tahoma" pitchFamily="34" charset="0"/>
              </a:defRPr>
            </a:lvl9pPr>
          </a:lstStyle>
          <a:p>
            <a:pPr algn="ctr" eaLnBrk="1" hangingPunct="1">
              <a:defRPr/>
            </a:pPr>
            <a:r>
              <a:rPr lang="en-US" b="1" dirty="0">
                <a:solidFill>
                  <a:schemeClr val="bg2"/>
                </a:solidFill>
                <a:effectLst>
                  <a:outerShdw blurRad="38100" dist="38100" dir="2700000" algn="tl">
                    <a:srgbClr val="000000">
                      <a:alpha val="43137"/>
                    </a:srgbClr>
                  </a:outerShdw>
                </a:effectLst>
                <a:cs typeface="+mn-cs"/>
              </a:rPr>
              <a:t>General Discussion / Q&amp;A</a:t>
            </a:r>
          </a:p>
        </p:txBody>
      </p:sp>
      <p:sp>
        <p:nvSpPr>
          <p:cNvPr id="8" name="Rectangle 17">
            <a:extLst>
              <a:ext uri="{FF2B5EF4-FFF2-40B4-BE49-F238E27FC236}">
                <a16:creationId xmlns:a16="http://schemas.microsoft.com/office/drawing/2014/main" id="{ABAE5441-508D-4B22-BA70-2D86EE6317A8}"/>
              </a:ext>
            </a:extLst>
          </p:cNvPr>
          <p:cNvSpPr>
            <a:spLocks noChangeArrowheads="1"/>
          </p:cNvSpPr>
          <p:nvPr/>
        </p:nvSpPr>
        <p:spPr bwMode="auto">
          <a:xfrm>
            <a:off x="0" y="1177203"/>
            <a:ext cx="9144000" cy="200025"/>
          </a:xfrm>
          <a:prstGeom prst="rect">
            <a:avLst/>
          </a:prstGeom>
          <a:solidFill>
            <a:srgbClr val="306E62"/>
          </a:solidFill>
          <a:ln>
            <a:noFill/>
          </a:ln>
          <a:effectLst/>
          <a:scene3d>
            <a:camera prst="orthographicFront"/>
            <a:lightRig rig="threePt" dir="t"/>
          </a:scene3d>
          <a:sp3d>
            <a:bevelT/>
          </a:sp3d>
        </p:spPr>
        <p:txBody>
          <a:bodyPr wrap="none" anchor="ctr"/>
          <a:lstStyle/>
          <a:p>
            <a:pPr algn="ctr">
              <a:defRPr/>
            </a:pPr>
            <a:endParaRPr lang="en-US">
              <a:cs typeface="+mn-cs"/>
            </a:endParaRPr>
          </a:p>
        </p:txBody>
      </p:sp>
      <p:pic>
        <p:nvPicPr>
          <p:cNvPr id="9" name="Picture 7">
            <a:extLst>
              <a:ext uri="{FF2B5EF4-FFF2-40B4-BE49-F238E27FC236}">
                <a16:creationId xmlns:a16="http://schemas.microsoft.com/office/drawing/2014/main" id="{6E908460-E836-4BFA-B24E-52DD30C3FD56}"/>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bwMode="auto">
          <a:xfrm>
            <a:off x="240700" y="77788"/>
            <a:ext cx="1090225" cy="11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289917B8-9B38-4AC2-9411-76E9EF17B170}"/>
              </a:ext>
            </a:extLst>
          </p:cNvPr>
          <p:cNvSpPr txBox="1"/>
          <p:nvPr/>
        </p:nvSpPr>
        <p:spPr>
          <a:xfrm>
            <a:off x="3614045" y="3167390"/>
            <a:ext cx="1915909" cy="523220"/>
          </a:xfrm>
          <a:prstGeom prst="rect">
            <a:avLst/>
          </a:prstGeom>
          <a:noFill/>
        </p:spPr>
        <p:txBody>
          <a:bodyPr wrap="none" rtlCol="0">
            <a:spAutoFit/>
          </a:bodyPr>
          <a:lstStyle/>
          <a:p>
            <a:r>
              <a:rPr lang="en-US" sz="2800" dirty="0"/>
              <a:t>Questions?</a:t>
            </a:r>
          </a:p>
        </p:txBody>
      </p:sp>
      <p:sp>
        <p:nvSpPr>
          <p:cNvPr id="3" name="Slide Number Placeholder 2">
            <a:extLst>
              <a:ext uri="{FF2B5EF4-FFF2-40B4-BE49-F238E27FC236}">
                <a16:creationId xmlns:a16="http://schemas.microsoft.com/office/drawing/2014/main" id="{EBF8EA6C-3BFA-4D0B-935D-D4D904702967}"/>
              </a:ext>
            </a:extLst>
          </p:cNvPr>
          <p:cNvSpPr>
            <a:spLocks noGrp="1"/>
          </p:cNvSpPr>
          <p:nvPr>
            <p:ph type="sldNum" sz="quarter" idx="12"/>
          </p:nvPr>
        </p:nvSpPr>
        <p:spPr/>
        <p:txBody>
          <a:bodyPr/>
          <a:lstStyle/>
          <a:p>
            <a:fld id="{8B37340B-A2D0-4D5A-B79F-1B32632CCBD5}" type="slidenum">
              <a:rPr lang="en-US" altLang="en-US" smtClean="0"/>
              <a:pPr/>
              <a:t>32</a:t>
            </a:fld>
            <a:endParaRPr lang="en-US" altLang="en-US"/>
          </a:p>
        </p:txBody>
      </p:sp>
    </p:spTree>
    <p:extLst>
      <p:ext uri="{BB962C8B-B14F-4D97-AF65-F5344CB8AC3E}">
        <p14:creationId xmlns:p14="http://schemas.microsoft.com/office/powerpoint/2010/main" val="1752440182"/>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a:extLst>
              <a:ext uri="{FF2B5EF4-FFF2-40B4-BE49-F238E27FC236}">
                <a16:creationId xmlns:a16="http://schemas.microsoft.com/office/drawing/2014/main" id="{2FB9E415-17DD-4760-868D-2260BA6B203E}"/>
              </a:ext>
            </a:extLst>
          </p:cNvPr>
          <p:cNvSpPr>
            <a:spLocks noChangeArrowheads="1"/>
          </p:cNvSpPr>
          <p:nvPr/>
        </p:nvSpPr>
        <p:spPr bwMode="auto">
          <a:xfrm>
            <a:off x="1600200" y="533400"/>
            <a:ext cx="7010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spcBef>
                <a:spcPct val="60000"/>
              </a:spcBef>
              <a:buClr>
                <a:srgbClr val="779917"/>
              </a:buClr>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2pPr>
            <a:lvl3pPr marL="1143000" indent="-228600" eaLnBrk="0" hangingPunct="0">
              <a:spcBef>
                <a:spcPct val="20000"/>
              </a:spcBef>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3pPr>
            <a:lvl4pPr marL="1600200" indent="-228600" eaLnBrk="0" hangingPunct="0">
              <a:spcBef>
                <a:spcPct val="20000"/>
              </a:spcBef>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4pPr>
            <a:lvl5pPr marL="2057400" indent="-228600" eaLnBrk="0" hangingPunct="0">
              <a:spcBef>
                <a:spcPct val="20000"/>
              </a:spcBef>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5pPr>
            <a:lvl6pPr marL="2514600" indent="-228600" eaLnBrk="0" fontAlgn="base" hangingPunct="0">
              <a:spcBef>
                <a:spcPct val="20000"/>
              </a:spcBef>
              <a:spcAft>
                <a:spcPct val="0"/>
              </a:spcAft>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6pPr>
            <a:lvl7pPr marL="2971800" indent="-228600" eaLnBrk="0" fontAlgn="base" hangingPunct="0">
              <a:spcBef>
                <a:spcPct val="20000"/>
              </a:spcBef>
              <a:spcAft>
                <a:spcPct val="0"/>
              </a:spcAft>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7pPr>
            <a:lvl8pPr marL="3429000" indent="-228600" eaLnBrk="0" fontAlgn="base" hangingPunct="0">
              <a:spcBef>
                <a:spcPct val="20000"/>
              </a:spcBef>
              <a:spcAft>
                <a:spcPct val="0"/>
              </a:spcAft>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8pPr>
            <a:lvl9pPr marL="3886200" indent="-228600" eaLnBrk="0" fontAlgn="base" hangingPunct="0">
              <a:spcBef>
                <a:spcPct val="20000"/>
              </a:spcBef>
              <a:spcAft>
                <a:spcPct val="0"/>
              </a:spcAft>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9pPr>
          </a:lstStyle>
          <a:p>
            <a:pPr eaLnBrk="1" hangingPunct="1">
              <a:lnSpc>
                <a:spcPct val="85000"/>
              </a:lnSpc>
              <a:spcBef>
                <a:spcPct val="0"/>
              </a:spcBef>
              <a:buClrTx/>
              <a:buFontTx/>
              <a:buNone/>
            </a:pPr>
            <a:endParaRPr lang="en-US" altLang="en-US" sz="3500">
              <a:solidFill>
                <a:srgbClr val="FF9933"/>
              </a:solidFill>
            </a:endParaRPr>
          </a:p>
        </p:txBody>
      </p:sp>
      <p:sp>
        <p:nvSpPr>
          <p:cNvPr id="9" name="Rectangle 8">
            <a:extLst>
              <a:ext uri="{FF2B5EF4-FFF2-40B4-BE49-F238E27FC236}">
                <a16:creationId xmlns:a16="http://schemas.microsoft.com/office/drawing/2014/main" id="{09D0A220-1CB0-44DD-BAE2-9DA60BCCC40A}"/>
              </a:ext>
            </a:extLst>
          </p:cNvPr>
          <p:cNvSpPr/>
          <p:nvPr/>
        </p:nvSpPr>
        <p:spPr>
          <a:xfrm>
            <a:off x="0" y="1574800"/>
            <a:ext cx="8585200" cy="5029200"/>
          </a:xfrm>
          <a:prstGeom prst="rect">
            <a:avLst/>
          </a:prstGeom>
        </p:spPr>
        <p:txBody>
          <a:bodyPr/>
          <a:lstStyle/>
          <a:p>
            <a:pPr marL="463550">
              <a:defRPr/>
            </a:pPr>
            <a:endParaRPr lang="en-US" sz="1800" dirty="0">
              <a:cs typeface="+mn-cs"/>
            </a:endParaRPr>
          </a:p>
        </p:txBody>
      </p:sp>
      <p:pic>
        <p:nvPicPr>
          <p:cNvPr id="6" name="Picture 15">
            <a:extLst>
              <a:ext uri="{FF2B5EF4-FFF2-40B4-BE49-F238E27FC236}">
                <a16:creationId xmlns:a16="http://schemas.microsoft.com/office/drawing/2014/main" id="{7F0B7AAF-716D-467B-8D99-30B31C2ED35D}"/>
              </a:ext>
            </a:extLst>
          </p:cNvPr>
          <p:cNvPicPr>
            <a:picLocks noChangeArrowheads="1"/>
          </p:cNvPicPr>
          <p:nvPr/>
        </p:nvPicPr>
        <p:blipFill>
          <a:blip r:embed="rId3">
            <a:lum bright="36000"/>
            <a:extLst>
              <a:ext uri="{28A0092B-C50C-407E-A947-70E740481C1C}">
                <a14:useLocalDpi xmlns:a14="http://schemas.microsoft.com/office/drawing/2010/main"/>
              </a:ext>
            </a:extLst>
          </a:blip>
          <a:srcRect/>
          <a:stretch>
            <a:fillRect/>
          </a:stretch>
        </p:blipFill>
        <p:spPr bwMode="auto">
          <a:xfrm>
            <a:off x="0" y="0"/>
            <a:ext cx="9144000" cy="1209675"/>
          </a:xfrm>
          <a:prstGeom prst="rect">
            <a:avLst/>
          </a:prstGeom>
          <a:noFill/>
          <a:ln>
            <a:noFill/>
          </a:ln>
          <a:scene3d>
            <a:camera prst="orthographicFront"/>
            <a:lightRig rig="threePt" dir="t"/>
          </a:scene3d>
          <a:sp3d>
            <a:bevelT w="139700" prst="cross"/>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18">
            <a:extLst>
              <a:ext uri="{FF2B5EF4-FFF2-40B4-BE49-F238E27FC236}">
                <a16:creationId xmlns:a16="http://schemas.microsoft.com/office/drawing/2014/main" id="{D2A74540-BC67-4FB0-B8D0-AFEA202B1385}"/>
              </a:ext>
            </a:extLst>
          </p:cNvPr>
          <p:cNvSpPr txBox="1">
            <a:spLocks noChangeArrowheads="1"/>
          </p:cNvSpPr>
          <p:nvPr/>
        </p:nvSpPr>
        <p:spPr bwMode="auto">
          <a:xfrm>
            <a:off x="533400" y="302567"/>
            <a:ext cx="9144000" cy="46166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1">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algn="ctr" eaLnBrk="0" fontAlgn="base" hangingPunct="0">
              <a:spcBef>
                <a:spcPct val="0"/>
              </a:spcBef>
              <a:spcAft>
                <a:spcPct val="0"/>
              </a:spcAft>
              <a:defRPr sz="2400">
                <a:solidFill>
                  <a:schemeClr val="tx1"/>
                </a:solidFill>
                <a:latin typeface="Tahoma" pitchFamily="34" charset="0"/>
              </a:defRPr>
            </a:lvl6pPr>
            <a:lvl7pPr marL="2971800" indent="-228600" algn="ctr" eaLnBrk="0" fontAlgn="base" hangingPunct="0">
              <a:spcBef>
                <a:spcPct val="0"/>
              </a:spcBef>
              <a:spcAft>
                <a:spcPct val="0"/>
              </a:spcAft>
              <a:defRPr sz="2400">
                <a:solidFill>
                  <a:schemeClr val="tx1"/>
                </a:solidFill>
                <a:latin typeface="Tahoma" pitchFamily="34" charset="0"/>
              </a:defRPr>
            </a:lvl7pPr>
            <a:lvl8pPr marL="3429000" indent="-228600" algn="ctr" eaLnBrk="0" fontAlgn="base" hangingPunct="0">
              <a:spcBef>
                <a:spcPct val="0"/>
              </a:spcBef>
              <a:spcAft>
                <a:spcPct val="0"/>
              </a:spcAft>
              <a:defRPr sz="2400">
                <a:solidFill>
                  <a:schemeClr val="tx1"/>
                </a:solidFill>
                <a:latin typeface="Tahoma" pitchFamily="34" charset="0"/>
              </a:defRPr>
            </a:lvl8pPr>
            <a:lvl9pPr marL="3886200" indent="-228600" algn="ctr" eaLnBrk="0" fontAlgn="base" hangingPunct="0">
              <a:spcBef>
                <a:spcPct val="0"/>
              </a:spcBef>
              <a:spcAft>
                <a:spcPct val="0"/>
              </a:spcAft>
              <a:defRPr sz="2400">
                <a:solidFill>
                  <a:schemeClr val="tx1"/>
                </a:solidFill>
                <a:latin typeface="Tahoma" pitchFamily="34" charset="0"/>
              </a:defRPr>
            </a:lvl9pPr>
          </a:lstStyle>
          <a:p>
            <a:pPr algn="ctr" eaLnBrk="1" hangingPunct="1">
              <a:defRPr/>
            </a:pPr>
            <a:r>
              <a:rPr lang="en-US" b="1" dirty="0">
                <a:solidFill>
                  <a:schemeClr val="bg2"/>
                </a:solidFill>
                <a:effectLst>
                  <a:outerShdw blurRad="38100" dist="38100" dir="2700000" algn="tl">
                    <a:srgbClr val="000000">
                      <a:alpha val="43137"/>
                    </a:srgbClr>
                  </a:outerShdw>
                </a:effectLst>
                <a:cs typeface="+mn-cs"/>
              </a:rPr>
              <a:t>Feedback on Strategy and Action Development</a:t>
            </a:r>
          </a:p>
        </p:txBody>
      </p:sp>
      <p:sp>
        <p:nvSpPr>
          <p:cNvPr id="11" name="Rectangle 17">
            <a:extLst>
              <a:ext uri="{FF2B5EF4-FFF2-40B4-BE49-F238E27FC236}">
                <a16:creationId xmlns:a16="http://schemas.microsoft.com/office/drawing/2014/main" id="{631719F8-607A-413D-B2C1-78B11025E3A5}"/>
              </a:ext>
            </a:extLst>
          </p:cNvPr>
          <p:cNvSpPr>
            <a:spLocks noChangeArrowheads="1"/>
          </p:cNvSpPr>
          <p:nvPr/>
        </p:nvSpPr>
        <p:spPr bwMode="auto">
          <a:xfrm>
            <a:off x="0" y="1177203"/>
            <a:ext cx="9144000" cy="200025"/>
          </a:xfrm>
          <a:prstGeom prst="rect">
            <a:avLst/>
          </a:prstGeom>
          <a:solidFill>
            <a:srgbClr val="306E62"/>
          </a:solidFill>
          <a:ln>
            <a:noFill/>
          </a:ln>
          <a:effectLst/>
          <a:scene3d>
            <a:camera prst="orthographicFront"/>
            <a:lightRig rig="threePt" dir="t"/>
          </a:scene3d>
          <a:sp3d>
            <a:bevelT/>
          </a:sp3d>
        </p:spPr>
        <p:txBody>
          <a:bodyPr wrap="none" anchor="ctr"/>
          <a:lstStyle/>
          <a:p>
            <a:pPr algn="ctr">
              <a:defRPr/>
            </a:pPr>
            <a:endParaRPr lang="en-US">
              <a:cs typeface="+mn-cs"/>
            </a:endParaRPr>
          </a:p>
        </p:txBody>
      </p:sp>
      <p:pic>
        <p:nvPicPr>
          <p:cNvPr id="12" name="Picture 7">
            <a:extLst>
              <a:ext uri="{FF2B5EF4-FFF2-40B4-BE49-F238E27FC236}">
                <a16:creationId xmlns:a16="http://schemas.microsoft.com/office/drawing/2014/main" id="{229FEF69-FEC3-4203-AF83-9942BFDE81E7}"/>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bwMode="auto">
          <a:xfrm>
            <a:off x="240700" y="77788"/>
            <a:ext cx="1090225" cy="11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Table 1">
            <a:extLst>
              <a:ext uri="{FF2B5EF4-FFF2-40B4-BE49-F238E27FC236}">
                <a16:creationId xmlns:a16="http://schemas.microsoft.com/office/drawing/2014/main" id="{D56D9F2B-EB1E-4EE6-90E8-6844AAB430ED}"/>
              </a:ext>
            </a:extLst>
          </p:cNvPr>
          <p:cNvGraphicFramePr>
            <a:graphicFrameLocks noGrp="1"/>
          </p:cNvGraphicFramePr>
          <p:nvPr>
            <p:extLst>
              <p:ext uri="{D42A27DB-BD31-4B8C-83A1-F6EECF244321}">
                <p14:modId xmlns:p14="http://schemas.microsoft.com/office/powerpoint/2010/main" val="2825907016"/>
              </p:ext>
            </p:extLst>
          </p:nvPr>
        </p:nvGraphicFramePr>
        <p:xfrm>
          <a:off x="857578" y="1831033"/>
          <a:ext cx="7428843" cy="1794687"/>
        </p:xfrm>
        <a:graphic>
          <a:graphicData uri="http://schemas.openxmlformats.org/drawingml/2006/table">
            <a:tbl>
              <a:tblPr firstRow="1" firstCol="1" bandRow="1">
                <a:tableStyleId>{5C22544A-7EE6-4342-B048-85BDC9FD1C3A}</a:tableStyleId>
              </a:tblPr>
              <a:tblGrid>
                <a:gridCol w="3027635">
                  <a:extLst>
                    <a:ext uri="{9D8B030D-6E8A-4147-A177-3AD203B41FA5}">
                      <a16:colId xmlns:a16="http://schemas.microsoft.com/office/drawing/2014/main" val="4218721697"/>
                    </a:ext>
                  </a:extLst>
                </a:gridCol>
                <a:gridCol w="1154039">
                  <a:extLst>
                    <a:ext uri="{9D8B030D-6E8A-4147-A177-3AD203B41FA5}">
                      <a16:colId xmlns:a16="http://schemas.microsoft.com/office/drawing/2014/main" val="2755425172"/>
                    </a:ext>
                  </a:extLst>
                </a:gridCol>
                <a:gridCol w="1154039">
                  <a:extLst>
                    <a:ext uri="{9D8B030D-6E8A-4147-A177-3AD203B41FA5}">
                      <a16:colId xmlns:a16="http://schemas.microsoft.com/office/drawing/2014/main" val="2573882401"/>
                    </a:ext>
                  </a:extLst>
                </a:gridCol>
                <a:gridCol w="1046565">
                  <a:extLst>
                    <a:ext uri="{9D8B030D-6E8A-4147-A177-3AD203B41FA5}">
                      <a16:colId xmlns:a16="http://schemas.microsoft.com/office/drawing/2014/main" val="3276807767"/>
                    </a:ext>
                  </a:extLst>
                </a:gridCol>
                <a:gridCol w="1046565">
                  <a:extLst>
                    <a:ext uri="{9D8B030D-6E8A-4147-A177-3AD203B41FA5}">
                      <a16:colId xmlns:a16="http://schemas.microsoft.com/office/drawing/2014/main" val="3345835385"/>
                    </a:ext>
                  </a:extLst>
                </a:gridCol>
              </a:tblGrid>
              <a:tr h="292875">
                <a:tc>
                  <a:txBody>
                    <a:bodyPr/>
                    <a:lstStyle/>
                    <a:p>
                      <a:pPr marL="0" marR="0" algn="ctr">
                        <a:lnSpc>
                          <a:spcPct val="107000"/>
                        </a:lnSpc>
                        <a:spcBef>
                          <a:spcPts val="0"/>
                        </a:spcBef>
                        <a:spcAft>
                          <a:spcPts val="0"/>
                        </a:spcAft>
                      </a:pPr>
                      <a:r>
                        <a:rPr lang="en-US" sz="1100" dirty="0">
                          <a:effectLst/>
                        </a:rPr>
                        <a:t>2015 Mitigation Measures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a:effectLst/>
                        </a:rPr>
                        <a:t>Total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Completed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In Progress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b="1" kern="1200" dirty="0">
                          <a:solidFill>
                            <a:schemeClr val="lt1"/>
                          </a:solidFill>
                          <a:effectLst/>
                          <a:latin typeface="+mn-lt"/>
                          <a:ea typeface="+mn-ea"/>
                          <a:cs typeface="+mn-cs"/>
                        </a:rPr>
                        <a:t>Included in 2021 Update</a:t>
                      </a:r>
                    </a:p>
                  </a:txBody>
                  <a:tcPr marL="68580" marR="68580" marT="0" marB="0" anchor="ctr"/>
                </a:tc>
                <a:extLst>
                  <a:ext uri="{0D108BD9-81ED-4DB2-BD59-A6C34878D82A}">
                    <a16:rowId xmlns:a16="http://schemas.microsoft.com/office/drawing/2014/main" val="2914173767"/>
                  </a:ext>
                </a:extLst>
              </a:tr>
              <a:tr h="374684">
                <a:tc>
                  <a:txBody>
                    <a:bodyPr/>
                    <a:lstStyle/>
                    <a:p>
                      <a:pPr marL="0" marR="0" algn="l">
                        <a:lnSpc>
                          <a:spcPct val="107000"/>
                        </a:lnSpc>
                        <a:spcBef>
                          <a:spcPts val="0"/>
                        </a:spcBef>
                        <a:spcAft>
                          <a:spcPts val="0"/>
                        </a:spcAft>
                      </a:pPr>
                      <a:r>
                        <a:rPr lang="en-US" sz="1100" dirty="0">
                          <a:effectLst/>
                        </a:rPr>
                        <a:t>High Priority Actions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25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a:effectLst/>
                        </a:rPr>
                        <a:t>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a:effectLst/>
                          <a:latin typeface="+mn-lt"/>
                          <a:ea typeface="Calibri" panose="020F0502020204030204" pitchFamily="34" charset="0"/>
                          <a:cs typeface="Times New Roman" panose="02020603050405020304" pitchFamily="18" charset="0"/>
                        </a:rPr>
                        <a:t>18</a:t>
                      </a:r>
                    </a:p>
                  </a:txBody>
                  <a:tcPr marL="68580" marR="68580" marT="0" marB="0" anchor="ctr"/>
                </a:tc>
                <a:extLst>
                  <a:ext uri="{0D108BD9-81ED-4DB2-BD59-A6C34878D82A}">
                    <a16:rowId xmlns:a16="http://schemas.microsoft.com/office/drawing/2014/main" val="2048130402"/>
                  </a:ext>
                </a:extLst>
              </a:tr>
              <a:tr h="359140">
                <a:tc>
                  <a:txBody>
                    <a:bodyPr/>
                    <a:lstStyle/>
                    <a:p>
                      <a:pPr marL="0" marR="0" algn="l">
                        <a:lnSpc>
                          <a:spcPct val="107000"/>
                        </a:lnSpc>
                        <a:spcBef>
                          <a:spcPts val="0"/>
                        </a:spcBef>
                        <a:spcAft>
                          <a:spcPts val="0"/>
                        </a:spcAft>
                      </a:pPr>
                      <a:r>
                        <a:rPr lang="en-US" sz="1100" dirty="0">
                          <a:effectLst/>
                        </a:rPr>
                        <a:t>Medium Priority Actions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12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a:effectLst/>
                        </a:rPr>
                        <a:t>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a:effectLst/>
                          <a:latin typeface="+mn-lt"/>
                          <a:ea typeface="Calibri" panose="020F0502020204030204" pitchFamily="34" charset="0"/>
                          <a:cs typeface="Times New Roman" panose="02020603050405020304" pitchFamily="18" charset="0"/>
                        </a:rPr>
                        <a:t>8</a:t>
                      </a:r>
                    </a:p>
                  </a:txBody>
                  <a:tcPr marL="68580" marR="68580" marT="0" marB="0" anchor="ctr"/>
                </a:tc>
                <a:extLst>
                  <a:ext uri="{0D108BD9-81ED-4DB2-BD59-A6C34878D82A}">
                    <a16:rowId xmlns:a16="http://schemas.microsoft.com/office/drawing/2014/main" val="2718700300"/>
                  </a:ext>
                </a:extLst>
              </a:tr>
              <a:tr h="359140">
                <a:tc>
                  <a:txBody>
                    <a:bodyPr/>
                    <a:lstStyle/>
                    <a:p>
                      <a:pPr marL="0" marR="0" algn="l">
                        <a:lnSpc>
                          <a:spcPct val="107000"/>
                        </a:lnSpc>
                        <a:spcBef>
                          <a:spcPts val="0"/>
                        </a:spcBef>
                        <a:spcAft>
                          <a:spcPts val="0"/>
                        </a:spcAft>
                      </a:pPr>
                      <a:r>
                        <a:rPr lang="en-US" sz="1100">
                          <a:effectLst/>
                        </a:rPr>
                        <a:t>Low Priority Actions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a:effectLst/>
                        </a:rPr>
                        <a:t>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a:effectLst/>
                          <a:latin typeface="+mn-lt"/>
                          <a:ea typeface="Calibri" panose="020F0502020204030204" pitchFamily="34" charset="0"/>
                          <a:cs typeface="Times New Roman" panose="02020603050405020304" pitchFamily="18" charset="0"/>
                        </a:rPr>
                        <a:t>1</a:t>
                      </a:r>
                    </a:p>
                  </a:txBody>
                  <a:tcPr marL="68580" marR="68580" marT="0" marB="0" anchor="ctr"/>
                </a:tc>
                <a:extLst>
                  <a:ext uri="{0D108BD9-81ED-4DB2-BD59-A6C34878D82A}">
                    <a16:rowId xmlns:a16="http://schemas.microsoft.com/office/drawing/2014/main" val="2689899766"/>
                  </a:ext>
                </a:extLst>
              </a:tr>
              <a:tr h="359140">
                <a:tc>
                  <a:txBody>
                    <a:bodyPr/>
                    <a:lstStyle/>
                    <a:p>
                      <a:pPr marL="0" marR="0" algn="l">
                        <a:lnSpc>
                          <a:spcPct val="107000"/>
                        </a:lnSpc>
                        <a:spcBef>
                          <a:spcPts val="0"/>
                        </a:spcBef>
                        <a:spcAft>
                          <a:spcPts val="0"/>
                        </a:spcAft>
                      </a:pPr>
                      <a:r>
                        <a:rPr lang="en-US" sz="1100" dirty="0">
                          <a:effectLst/>
                        </a:rPr>
                        <a:t>Total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43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13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a:effectLst/>
                        </a:rPr>
                        <a:t>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a:effectLst/>
                          <a:latin typeface="+mn-lt"/>
                          <a:ea typeface="Calibri" panose="020F0502020204030204" pitchFamily="34" charset="0"/>
                          <a:cs typeface="Times New Roman" panose="02020603050405020304" pitchFamily="18" charset="0"/>
                        </a:rPr>
                        <a:t>27</a:t>
                      </a:r>
                    </a:p>
                  </a:txBody>
                  <a:tcPr marL="68580" marR="68580" marT="0" marB="0" anchor="ctr"/>
                </a:tc>
                <a:extLst>
                  <a:ext uri="{0D108BD9-81ED-4DB2-BD59-A6C34878D82A}">
                    <a16:rowId xmlns:a16="http://schemas.microsoft.com/office/drawing/2014/main" val="3866167069"/>
                  </a:ext>
                </a:extLst>
              </a:tr>
            </a:tbl>
          </a:graphicData>
        </a:graphic>
      </p:graphicFrame>
      <p:sp>
        <p:nvSpPr>
          <p:cNvPr id="3" name="TextBox 2">
            <a:extLst>
              <a:ext uri="{FF2B5EF4-FFF2-40B4-BE49-F238E27FC236}">
                <a16:creationId xmlns:a16="http://schemas.microsoft.com/office/drawing/2014/main" id="{2C6E3CD1-32BD-4B7B-805E-283B8EA52F2D}"/>
              </a:ext>
            </a:extLst>
          </p:cNvPr>
          <p:cNvSpPr txBox="1"/>
          <p:nvPr/>
        </p:nvSpPr>
        <p:spPr>
          <a:xfrm>
            <a:off x="558800" y="4088194"/>
            <a:ext cx="3583992" cy="2308324"/>
          </a:xfrm>
          <a:prstGeom prst="rect">
            <a:avLst/>
          </a:prstGeom>
          <a:noFill/>
        </p:spPr>
        <p:txBody>
          <a:bodyPr wrap="square" rtlCol="0">
            <a:spAutoFit/>
          </a:bodyPr>
          <a:lstStyle/>
          <a:p>
            <a:r>
              <a:rPr lang="en-US" sz="1800" b="1" u="sng" dirty="0"/>
              <a:t>Completed Actions Include: </a:t>
            </a:r>
          </a:p>
          <a:p>
            <a:pPr marL="342900" indent="-342900">
              <a:buFont typeface="Arial" panose="020B0604020202020204" pitchFamily="34" charset="0"/>
              <a:buChar char="•"/>
            </a:pPr>
            <a:r>
              <a:rPr lang="en-US" sz="1800" dirty="0"/>
              <a:t>Upgraded Winthrop Park tide gate</a:t>
            </a:r>
          </a:p>
          <a:p>
            <a:pPr marL="342900" indent="-342900">
              <a:buFont typeface="Arial" panose="020B0604020202020204" pitchFamily="34" charset="0"/>
              <a:buChar char="•"/>
            </a:pPr>
            <a:r>
              <a:rPr lang="en-US" sz="1800" dirty="0"/>
              <a:t>Purchased new drainage maintenance equipment</a:t>
            </a:r>
          </a:p>
          <a:p>
            <a:pPr marL="342900" indent="-342900">
              <a:buFont typeface="Arial" panose="020B0604020202020204" pitchFamily="34" charset="0"/>
              <a:buChar char="•"/>
            </a:pPr>
            <a:r>
              <a:rPr lang="en-US" sz="1800" dirty="0"/>
              <a:t>Purchased three diesel pumps</a:t>
            </a:r>
          </a:p>
          <a:p>
            <a:pPr marL="342900" indent="-342900">
              <a:buFont typeface="Arial" panose="020B0604020202020204" pitchFamily="34" charset="0"/>
              <a:buChar char="•"/>
            </a:pPr>
            <a:r>
              <a:rPr lang="en-US" sz="1800" dirty="0"/>
              <a:t>Updated wetland and wetland delineation database </a:t>
            </a:r>
          </a:p>
        </p:txBody>
      </p:sp>
      <p:sp>
        <p:nvSpPr>
          <p:cNvPr id="13" name="TextBox 12">
            <a:extLst>
              <a:ext uri="{FF2B5EF4-FFF2-40B4-BE49-F238E27FC236}">
                <a16:creationId xmlns:a16="http://schemas.microsoft.com/office/drawing/2014/main" id="{CFF91FF9-28DC-44A4-93E9-A3419AE53F97}"/>
              </a:ext>
            </a:extLst>
          </p:cNvPr>
          <p:cNvSpPr txBox="1"/>
          <p:nvPr/>
        </p:nvSpPr>
        <p:spPr>
          <a:xfrm>
            <a:off x="4572000" y="4088194"/>
            <a:ext cx="3872204" cy="2308324"/>
          </a:xfrm>
          <a:prstGeom prst="rect">
            <a:avLst/>
          </a:prstGeom>
          <a:noFill/>
        </p:spPr>
        <p:txBody>
          <a:bodyPr wrap="square" rtlCol="0">
            <a:spAutoFit/>
          </a:bodyPr>
          <a:lstStyle/>
          <a:p>
            <a:r>
              <a:rPr lang="en-US" sz="1800" b="1" u="sng" dirty="0"/>
              <a:t>In Progress Actions Include: </a:t>
            </a:r>
          </a:p>
          <a:p>
            <a:pPr marL="285750" indent="-285750">
              <a:buFont typeface="Arial" panose="020B0604020202020204" pitchFamily="34" charset="0"/>
              <a:buChar char="•"/>
            </a:pPr>
            <a:r>
              <a:rPr lang="en-US" sz="1800" dirty="0"/>
              <a:t>Upgrade Pearl Ave headwall and drain line</a:t>
            </a:r>
          </a:p>
          <a:p>
            <a:pPr marL="285750" indent="-285750">
              <a:buFont typeface="Arial" panose="020B0604020202020204" pitchFamily="34" charset="0"/>
              <a:buChar char="•"/>
            </a:pPr>
            <a:r>
              <a:rPr lang="en-US" sz="1800" dirty="0"/>
              <a:t>Installing backup power for 17 pump stations</a:t>
            </a:r>
          </a:p>
          <a:p>
            <a:pPr marL="285750" indent="-285750">
              <a:buFont typeface="Arial" panose="020B0604020202020204" pitchFamily="34" charset="0"/>
              <a:buChar char="•"/>
            </a:pPr>
            <a:r>
              <a:rPr lang="en-US" sz="1800" dirty="0"/>
              <a:t>Flood prone land swap with DCR</a:t>
            </a:r>
          </a:p>
          <a:p>
            <a:pPr marL="285750" indent="-285750">
              <a:buFont typeface="Arial" panose="020B0604020202020204" pitchFamily="34" charset="0"/>
              <a:buChar char="•"/>
            </a:pPr>
            <a:r>
              <a:rPr lang="en-US" sz="1800" dirty="0"/>
              <a:t>Master Plan/Drainage Plan Update</a:t>
            </a:r>
          </a:p>
        </p:txBody>
      </p:sp>
      <p:sp>
        <p:nvSpPr>
          <p:cNvPr id="4" name="Slide Number Placeholder 3">
            <a:extLst>
              <a:ext uri="{FF2B5EF4-FFF2-40B4-BE49-F238E27FC236}">
                <a16:creationId xmlns:a16="http://schemas.microsoft.com/office/drawing/2014/main" id="{5822A2C0-ED3A-469F-9463-6C4481B4D7DF}"/>
              </a:ext>
            </a:extLst>
          </p:cNvPr>
          <p:cNvSpPr>
            <a:spLocks noGrp="1"/>
          </p:cNvSpPr>
          <p:nvPr>
            <p:ph type="sldNum" sz="quarter" idx="12"/>
          </p:nvPr>
        </p:nvSpPr>
        <p:spPr/>
        <p:txBody>
          <a:bodyPr/>
          <a:lstStyle/>
          <a:p>
            <a:fld id="{DDAC4E7C-B082-41E9-AA21-27ECA7113368}" type="slidenum">
              <a:rPr lang="en-US" altLang="en-US" smtClean="0"/>
              <a:pPr/>
              <a:t>33</a:t>
            </a:fld>
            <a:endParaRPr lang="en-US" altLang="en-US"/>
          </a:p>
        </p:txBody>
      </p:sp>
    </p:spTree>
    <p:extLst>
      <p:ext uri="{BB962C8B-B14F-4D97-AF65-F5344CB8AC3E}">
        <p14:creationId xmlns:p14="http://schemas.microsoft.com/office/powerpoint/2010/main" val="3117985816"/>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a:extLst>
              <a:ext uri="{FF2B5EF4-FFF2-40B4-BE49-F238E27FC236}">
                <a16:creationId xmlns:a16="http://schemas.microsoft.com/office/drawing/2014/main" id="{2FB9E415-17DD-4760-868D-2260BA6B203E}"/>
              </a:ext>
            </a:extLst>
          </p:cNvPr>
          <p:cNvSpPr>
            <a:spLocks noChangeArrowheads="1"/>
          </p:cNvSpPr>
          <p:nvPr/>
        </p:nvSpPr>
        <p:spPr bwMode="auto">
          <a:xfrm>
            <a:off x="1600200" y="533400"/>
            <a:ext cx="7010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spcBef>
                <a:spcPct val="60000"/>
              </a:spcBef>
              <a:buClr>
                <a:srgbClr val="779917"/>
              </a:buClr>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2pPr>
            <a:lvl3pPr marL="1143000" indent="-228600" eaLnBrk="0" hangingPunct="0">
              <a:spcBef>
                <a:spcPct val="20000"/>
              </a:spcBef>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3pPr>
            <a:lvl4pPr marL="1600200" indent="-228600" eaLnBrk="0" hangingPunct="0">
              <a:spcBef>
                <a:spcPct val="20000"/>
              </a:spcBef>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4pPr>
            <a:lvl5pPr marL="2057400" indent="-228600" eaLnBrk="0" hangingPunct="0">
              <a:spcBef>
                <a:spcPct val="20000"/>
              </a:spcBef>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5pPr>
            <a:lvl6pPr marL="2514600" indent="-228600" eaLnBrk="0" fontAlgn="base" hangingPunct="0">
              <a:spcBef>
                <a:spcPct val="20000"/>
              </a:spcBef>
              <a:spcAft>
                <a:spcPct val="0"/>
              </a:spcAft>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6pPr>
            <a:lvl7pPr marL="2971800" indent="-228600" eaLnBrk="0" fontAlgn="base" hangingPunct="0">
              <a:spcBef>
                <a:spcPct val="20000"/>
              </a:spcBef>
              <a:spcAft>
                <a:spcPct val="0"/>
              </a:spcAft>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7pPr>
            <a:lvl8pPr marL="3429000" indent="-228600" eaLnBrk="0" fontAlgn="base" hangingPunct="0">
              <a:spcBef>
                <a:spcPct val="20000"/>
              </a:spcBef>
              <a:spcAft>
                <a:spcPct val="0"/>
              </a:spcAft>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8pPr>
            <a:lvl9pPr marL="3886200" indent="-228600" eaLnBrk="0" fontAlgn="base" hangingPunct="0">
              <a:spcBef>
                <a:spcPct val="20000"/>
              </a:spcBef>
              <a:spcAft>
                <a:spcPct val="0"/>
              </a:spcAft>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9pPr>
          </a:lstStyle>
          <a:p>
            <a:pPr eaLnBrk="1" hangingPunct="1">
              <a:lnSpc>
                <a:spcPct val="85000"/>
              </a:lnSpc>
              <a:spcBef>
                <a:spcPct val="0"/>
              </a:spcBef>
              <a:buClrTx/>
              <a:buFontTx/>
              <a:buNone/>
            </a:pPr>
            <a:endParaRPr lang="en-US" altLang="en-US" sz="3500">
              <a:solidFill>
                <a:srgbClr val="FF9933"/>
              </a:solidFill>
            </a:endParaRPr>
          </a:p>
        </p:txBody>
      </p:sp>
      <p:sp>
        <p:nvSpPr>
          <p:cNvPr id="9" name="Rectangle 8">
            <a:extLst>
              <a:ext uri="{FF2B5EF4-FFF2-40B4-BE49-F238E27FC236}">
                <a16:creationId xmlns:a16="http://schemas.microsoft.com/office/drawing/2014/main" id="{09D0A220-1CB0-44DD-BAE2-9DA60BCCC40A}"/>
              </a:ext>
            </a:extLst>
          </p:cNvPr>
          <p:cNvSpPr/>
          <p:nvPr/>
        </p:nvSpPr>
        <p:spPr>
          <a:xfrm>
            <a:off x="-318746" y="1445161"/>
            <a:ext cx="9380820" cy="384629"/>
          </a:xfrm>
          <a:prstGeom prst="rect">
            <a:avLst/>
          </a:prstGeom>
        </p:spPr>
        <p:txBody>
          <a:bodyPr/>
          <a:lstStyle/>
          <a:p>
            <a:pPr marL="463550">
              <a:defRPr/>
            </a:pPr>
            <a:r>
              <a:rPr lang="en-US" sz="1800" dirty="0">
                <a:cs typeface="+mn-cs"/>
              </a:rPr>
              <a:t>Community Resilience Building Risk Matrix Summary Table from MVP Planning Process</a:t>
            </a:r>
          </a:p>
        </p:txBody>
      </p:sp>
      <p:pic>
        <p:nvPicPr>
          <p:cNvPr id="6" name="Picture 15">
            <a:extLst>
              <a:ext uri="{FF2B5EF4-FFF2-40B4-BE49-F238E27FC236}">
                <a16:creationId xmlns:a16="http://schemas.microsoft.com/office/drawing/2014/main" id="{7F0B7AAF-716D-467B-8D99-30B31C2ED35D}"/>
              </a:ext>
            </a:extLst>
          </p:cNvPr>
          <p:cNvPicPr>
            <a:picLocks noChangeArrowheads="1"/>
          </p:cNvPicPr>
          <p:nvPr/>
        </p:nvPicPr>
        <p:blipFill>
          <a:blip r:embed="rId3">
            <a:lum bright="36000"/>
            <a:extLst>
              <a:ext uri="{28A0092B-C50C-407E-A947-70E740481C1C}">
                <a14:useLocalDpi xmlns:a14="http://schemas.microsoft.com/office/drawing/2010/main"/>
              </a:ext>
            </a:extLst>
          </a:blip>
          <a:srcRect/>
          <a:stretch>
            <a:fillRect/>
          </a:stretch>
        </p:blipFill>
        <p:spPr bwMode="auto">
          <a:xfrm>
            <a:off x="0" y="-41302"/>
            <a:ext cx="9144000" cy="1209675"/>
          </a:xfrm>
          <a:prstGeom prst="rect">
            <a:avLst/>
          </a:prstGeom>
          <a:noFill/>
          <a:ln>
            <a:noFill/>
          </a:ln>
          <a:scene3d>
            <a:camera prst="orthographicFront"/>
            <a:lightRig rig="threePt" dir="t"/>
          </a:scene3d>
          <a:sp3d>
            <a:bevelT w="139700" prst="cross"/>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18">
            <a:extLst>
              <a:ext uri="{FF2B5EF4-FFF2-40B4-BE49-F238E27FC236}">
                <a16:creationId xmlns:a16="http://schemas.microsoft.com/office/drawing/2014/main" id="{D2A74540-BC67-4FB0-B8D0-AFEA202B1385}"/>
              </a:ext>
            </a:extLst>
          </p:cNvPr>
          <p:cNvSpPr txBox="1">
            <a:spLocks noChangeArrowheads="1"/>
          </p:cNvSpPr>
          <p:nvPr/>
        </p:nvSpPr>
        <p:spPr bwMode="auto">
          <a:xfrm>
            <a:off x="414990" y="303810"/>
            <a:ext cx="9380820" cy="46166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1">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algn="ctr" eaLnBrk="0" fontAlgn="base" hangingPunct="0">
              <a:spcBef>
                <a:spcPct val="0"/>
              </a:spcBef>
              <a:spcAft>
                <a:spcPct val="0"/>
              </a:spcAft>
              <a:defRPr sz="2400">
                <a:solidFill>
                  <a:schemeClr val="tx1"/>
                </a:solidFill>
                <a:latin typeface="Tahoma" pitchFamily="34" charset="0"/>
              </a:defRPr>
            </a:lvl6pPr>
            <a:lvl7pPr marL="2971800" indent="-228600" algn="ctr" eaLnBrk="0" fontAlgn="base" hangingPunct="0">
              <a:spcBef>
                <a:spcPct val="0"/>
              </a:spcBef>
              <a:spcAft>
                <a:spcPct val="0"/>
              </a:spcAft>
              <a:defRPr sz="2400">
                <a:solidFill>
                  <a:schemeClr val="tx1"/>
                </a:solidFill>
                <a:latin typeface="Tahoma" pitchFamily="34" charset="0"/>
              </a:defRPr>
            </a:lvl7pPr>
            <a:lvl8pPr marL="3429000" indent="-228600" algn="ctr" eaLnBrk="0" fontAlgn="base" hangingPunct="0">
              <a:spcBef>
                <a:spcPct val="0"/>
              </a:spcBef>
              <a:spcAft>
                <a:spcPct val="0"/>
              </a:spcAft>
              <a:defRPr sz="2400">
                <a:solidFill>
                  <a:schemeClr val="tx1"/>
                </a:solidFill>
                <a:latin typeface="Tahoma" pitchFamily="34" charset="0"/>
              </a:defRPr>
            </a:lvl8pPr>
            <a:lvl9pPr marL="3886200" indent="-228600" algn="ctr" eaLnBrk="0" fontAlgn="base" hangingPunct="0">
              <a:spcBef>
                <a:spcPct val="0"/>
              </a:spcBef>
              <a:spcAft>
                <a:spcPct val="0"/>
              </a:spcAft>
              <a:defRPr sz="2400">
                <a:solidFill>
                  <a:schemeClr val="tx1"/>
                </a:solidFill>
                <a:latin typeface="Tahoma" pitchFamily="34" charset="0"/>
              </a:defRPr>
            </a:lvl9pPr>
          </a:lstStyle>
          <a:p>
            <a:pPr algn="ctr" eaLnBrk="1" hangingPunct="1">
              <a:defRPr/>
            </a:pPr>
            <a:r>
              <a:rPr lang="en-US" b="1" dirty="0">
                <a:solidFill>
                  <a:schemeClr val="bg2"/>
                </a:solidFill>
                <a:effectLst>
                  <a:outerShdw blurRad="38100" dist="38100" dir="2700000" algn="tl">
                    <a:srgbClr val="000000">
                      <a:alpha val="43137"/>
                    </a:srgbClr>
                  </a:outerShdw>
                </a:effectLst>
              </a:rPr>
              <a:t>Feedback on Strategy and Action Development</a:t>
            </a:r>
          </a:p>
        </p:txBody>
      </p:sp>
      <p:sp>
        <p:nvSpPr>
          <p:cNvPr id="11" name="Rectangle 17">
            <a:extLst>
              <a:ext uri="{FF2B5EF4-FFF2-40B4-BE49-F238E27FC236}">
                <a16:creationId xmlns:a16="http://schemas.microsoft.com/office/drawing/2014/main" id="{631719F8-607A-413D-B2C1-78B11025E3A5}"/>
              </a:ext>
            </a:extLst>
          </p:cNvPr>
          <p:cNvSpPr>
            <a:spLocks noChangeArrowheads="1"/>
          </p:cNvSpPr>
          <p:nvPr/>
        </p:nvSpPr>
        <p:spPr bwMode="auto">
          <a:xfrm>
            <a:off x="0" y="1177203"/>
            <a:ext cx="9144000" cy="200025"/>
          </a:xfrm>
          <a:prstGeom prst="rect">
            <a:avLst/>
          </a:prstGeom>
          <a:solidFill>
            <a:srgbClr val="306E62"/>
          </a:solidFill>
          <a:ln>
            <a:noFill/>
          </a:ln>
          <a:effectLst/>
          <a:scene3d>
            <a:camera prst="orthographicFront"/>
            <a:lightRig rig="threePt" dir="t"/>
          </a:scene3d>
          <a:sp3d>
            <a:bevelT/>
          </a:sp3d>
        </p:spPr>
        <p:txBody>
          <a:bodyPr wrap="none" anchor="ctr"/>
          <a:lstStyle/>
          <a:p>
            <a:pPr algn="ctr">
              <a:defRPr/>
            </a:pPr>
            <a:endParaRPr lang="en-US">
              <a:cs typeface="+mn-cs"/>
            </a:endParaRPr>
          </a:p>
        </p:txBody>
      </p:sp>
      <p:pic>
        <p:nvPicPr>
          <p:cNvPr id="12" name="Picture 7">
            <a:extLst>
              <a:ext uri="{FF2B5EF4-FFF2-40B4-BE49-F238E27FC236}">
                <a16:creationId xmlns:a16="http://schemas.microsoft.com/office/drawing/2014/main" id="{229FEF69-FEC3-4203-AF83-9942BFDE81E7}"/>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bwMode="auto">
          <a:xfrm>
            <a:off x="240700" y="77788"/>
            <a:ext cx="1090225" cy="11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Table 1">
            <a:extLst>
              <a:ext uri="{FF2B5EF4-FFF2-40B4-BE49-F238E27FC236}">
                <a16:creationId xmlns:a16="http://schemas.microsoft.com/office/drawing/2014/main" id="{CA38D81B-B126-44B6-B642-CECBEFAB1658}"/>
              </a:ext>
            </a:extLst>
          </p:cNvPr>
          <p:cNvGraphicFramePr>
            <a:graphicFrameLocks noGrp="1"/>
          </p:cNvGraphicFramePr>
          <p:nvPr>
            <p:extLst>
              <p:ext uri="{D42A27DB-BD31-4B8C-83A1-F6EECF244321}">
                <p14:modId xmlns:p14="http://schemas.microsoft.com/office/powerpoint/2010/main" val="3018875169"/>
              </p:ext>
            </p:extLst>
          </p:nvPr>
        </p:nvGraphicFramePr>
        <p:xfrm>
          <a:off x="106187" y="1921657"/>
          <a:ext cx="8911306" cy="4632533"/>
        </p:xfrm>
        <a:graphic>
          <a:graphicData uri="http://schemas.openxmlformats.org/drawingml/2006/table">
            <a:tbl>
              <a:tblPr firstRow="1" firstCol="1" bandRow="1">
                <a:tableStyleId>{5C22544A-7EE6-4342-B048-85BDC9FD1C3A}</a:tableStyleId>
              </a:tblPr>
              <a:tblGrid>
                <a:gridCol w="2418274">
                  <a:extLst>
                    <a:ext uri="{9D8B030D-6E8A-4147-A177-3AD203B41FA5}">
                      <a16:colId xmlns:a16="http://schemas.microsoft.com/office/drawing/2014/main" val="403220347"/>
                    </a:ext>
                  </a:extLst>
                </a:gridCol>
                <a:gridCol w="1126619">
                  <a:extLst>
                    <a:ext uri="{9D8B030D-6E8A-4147-A177-3AD203B41FA5}">
                      <a16:colId xmlns:a16="http://schemas.microsoft.com/office/drawing/2014/main" val="2199014033"/>
                    </a:ext>
                  </a:extLst>
                </a:gridCol>
                <a:gridCol w="1133566">
                  <a:extLst>
                    <a:ext uri="{9D8B030D-6E8A-4147-A177-3AD203B41FA5}">
                      <a16:colId xmlns:a16="http://schemas.microsoft.com/office/drawing/2014/main" val="2737959469"/>
                    </a:ext>
                  </a:extLst>
                </a:gridCol>
                <a:gridCol w="1107507">
                  <a:extLst>
                    <a:ext uri="{9D8B030D-6E8A-4147-A177-3AD203B41FA5}">
                      <a16:colId xmlns:a16="http://schemas.microsoft.com/office/drawing/2014/main" val="4248805825"/>
                    </a:ext>
                  </a:extLst>
                </a:gridCol>
                <a:gridCol w="1092740">
                  <a:extLst>
                    <a:ext uri="{9D8B030D-6E8A-4147-A177-3AD203B41FA5}">
                      <a16:colId xmlns:a16="http://schemas.microsoft.com/office/drawing/2014/main" val="3982694107"/>
                    </a:ext>
                  </a:extLst>
                </a:gridCol>
                <a:gridCol w="1016300">
                  <a:extLst>
                    <a:ext uri="{9D8B030D-6E8A-4147-A177-3AD203B41FA5}">
                      <a16:colId xmlns:a16="http://schemas.microsoft.com/office/drawing/2014/main" val="571756554"/>
                    </a:ext>
                  </a:extLst>
                </a:gridCol>
                <a:gridCol w="1016300">
                  <a:extLst>
                    <a:ext uri="{9D8B030D-6E8A-4147-A177-3AD203B41FA5}">
                      <a16:colId xmlns:a16="http://schemas.microsoft.com/office/drawing/2014/main" val="2339044315"/>
                    </a:ext>
                  </a:extLst>
                </a:gridCol>
              </a:tblGrid>
              <a:tr h="0">
                <a:tc rowSpan="3">
                  <a:txBody>
                    <a:bodyPr/>
                    <a:lstStyle/>
                    <a:p>
                      <a:pPr marL="0" marR="0" algn="ctr">
                        <a:lnSpc>
                          <a:spcPct val="107000"/>
                        </a:lnSpc>
                        <a:spcBef>
                          <a:spcPts val="0"/>
                        </a:spcBef>
                        <a:spcAft>
                          <a:spcPts val="0"/>
                        </a:spcAft>
                      </a:pPr>
                      <a:r>
                        <a:rPr lang="en-US" sz="1100" dirty="0">
                          <a:effectLst/>
                        </a:rPr>
                        <a:t>Features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1033" marR="51033" marT="0" marB="0" anchor="ctr"/>
                </a:tc>
                <a:tc gridSpan="4">
                  <a:txBody>
                    <a:bodyPr/>
                    <a:lstStyle/>
                    <a:p>
                      <a:pPr marL="0" marR="0" algn="ctr">
                        <a:lnSpc>
                          <a:spcPct val="107000"/>
                        </a:lnSpc>
                        <a:spcBef>
                          <a:spcPts val="0"/>
                        </a:spcBef>
                        <a:spcAft>
                          <a:spcPts val="0"/>
                        </a:spcAft>
                      </a:pPr>
                      <a:r>
                        <a:rPr lang="en-US" sz="1200" dirty="0">
                          <a:effectLst/>
                          <a:latin typeface="+mn-lt"/>
                          <a:ea typeface="Calibri" panose="020F0502020204030204" pitchFamily="34" charset="0"/>
                          <a:cs typeface="Times New Roman" panose="02020603050405020304" pitchFamily="18" charset="0"/>
                        </a:rPr>
                        <a:t>Priority Hazards</a:t>
                      </a:r>
                    </a:p>
                  </a:txBody>
                  <a:tcPr marL="51033" marR="51033" marT="0" marB="0" anchor="ctr"/>
                </a:tc>
                <a:tc hMerge="1">
                  <a:txBody>
                    <a:bodyPr/>
                    <a:lstStyle/>
                    <a:p>
                      <a:pPr marL="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1033" marR="51033" marT="0" marB="0" anchor="ctr"/>
                </a:tc>
                <a:tc hMerge="1">
                  <a:txBody>
                    <a:bodyPr/>
                    <a:lstStyle/>
                    <a:p>
                      <a:pPr marL="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1033" marR="51033" marT="0" marB="0" anchor="ctr"/>
                </a:tc>
                <a:tc hMerge="1">
                  <a:txBody>
                    <a:bodyPr/>
                    <a:lstStyle/>
                    <a:p>
                      <a:pPr marL="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1033" marR="51033" marT="0" marB="0" anchor="ctr"/>
                </a:tc>
                <a:tc rowSpan="2">
                  <a:txBody>
                    <a:bodyPr/>
                    <a:lstStyle/>
                    <a:p>
                      <a:pPr marL="0" marR="0" algn="ctr">
                        <a:lnSpc>
                          <a:spcPct val="107000"/>
                        </a:lnSpc>
                        <a:spcBef>
                          <a:spcPts val="0"/>
                        </a:spcBef>
                        <a:spcAft>
                          <a:spcPts val="0"/>
                        </a:spcAft>
                      </a:pPr>
                      <a:r>
                        <a:rPr lang="en-US" sz="1100" dirty="0">
                          <a:effectLst/>
                        </a:rPr>
                        <a:t>Priority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1033" marR="51033" marT="0" marB="0"/>
                </a:tc>
                <a:tc rowSpan="2">
                  <a:txBody>
                    <a:bodyPr/>
                    <a:lstStyle/>
                    <a:p>
                      <a:pPr marL="0" marR="0" algn="ctr">
                        <a:lnSpc>
                          <a:spcPct val="107000"/>
                        </a:lnSpc>
                        <a:spcBef>
                          <a:spcPts val="0"/>
                        </a:spcBef>
                        <a:spcAft>
                          <a:spcPts val="0"/>
                        </a:spcAft>
                      </a:pPr>
                      <a:r>
                        <a:rPr lang="en-US" sz="1100" dirty="0">
                          <a:effectLst/>
                        </a:rPr>
                        <a:t> Strength / Vulnerability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1033" marR="51033" marT="0" marB="0"/>
                </a:tc>
                <a:extLst>
                  <a:ext uri="{0D108BD9-81ED-4DB2-BD59-A6C34878D82A}">
                    <a16:rowId xmlns:a16="http://schemas.microsoft.com/office/drawing/2014/main" val="881040977"/>
                  </a:ext>
                </a:extLst>
              </a:tr>
              <a:tr h="127583">
                <a:tc vMerge="1">
                  <a:txBody>
                    <a:bodyPr/>
                    <a:lstStyle/>
                    <a:p>
                      <a:pPr marL="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1033" marR="51033" marT="0" marB="0" anchor="ctr"/>
                </a:tc>
                <a:tc rowSpan="2">
                  <a:txBody>
                    <a:bodyPr/>
                    <a:lstStyle/>
                    <a:p>
                      <a:pPr marL="0" marR="0">
                        <a:lnSpc>
                          <a:spcPct val="107000"/>
                        </a:lnSpc>
                        <a:spcBef>
                          <a:spcPts val="0"/>
                        </a:spcBef>
                        <a:spcAft>
                          <a:spcPts val="0"/>
                        </a:spcAft>
                      </a:pPr>
                      <a:r>
                        <a:rPr lang="en-US" sz="1100" dirty="0">
                          <a:effectLst/>
                        </a:rPr>
                        <a:t>Flooding</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1033" marR="51033" marT="0" marB="0" anchor="ctr"/>
                </a:tc>
                <a:tc rowSpan="2">
                  <a:txBody>
                    <a:bodyPr/>
                    <a:lstStyle/>
                    <a:p>
                      <a:pPr marL="0" marR="0">
                        <a:lnSpc>
                          <a:spcPct val="107000"/>
                        </a:lnSpc>
                        <a:spcBef>
                          <a:spcPts val="0"/>
                        </a:spcBef>
                        <a:spcAft>
                          <a:spcPts val="0"/>
                        </a:spcAft>
                      </a:pPr>
                      <a:r>
                        <a:rPr lang="en-US" sz="1100" dirty="0">
                          <a:effectLst/>
                        </a:rPr>
                        <a:t>Extreme Temps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1033" marR="51033" marT="0" marB="0" anchor="ctr"/>
                </a:tc>
                <a:tc rowSpan="2">
                  <a:txBody>
                    <a:bodyPr/>
                    <a:lstStyle/>
                    <a:p>
                      <a:pPr marL="0" marR="0">
                        <a:lnSpc>
                          <a:spcPct val="107000"/>
                        </a:lnSpc>
                        <a:spcBef>
                          <a:spcPts val="0"/>
                        </a:spcBef>
                        <a:spcAft>
                          <a:spcPts val="0"/>
                        </a:spcAft>
                      </a:pPr>
                      <a:r>
                        <a:rPr lang="en-US" sz="1100" dirty="0">
                          <a:effectLst/>
                        </a:rPr>
                        <a:t>Hurricanes, Nor’easters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1033" marR="51033" marT="0" marB="0" anchor="ctr"/>
                </a:tc>
                <a:tc rowSpan="2">
                  <a:txBody>
                    <a:bodyPr/>
                    <a:lstStyle/>
                    <a:p>
                      <a:pPr marL="0" marR="0">
                        <a:lnSpc>
                          <a:spcPct val="107000"/>
                        </a:lnSpc>
                        <a:spcBef>
                          <a:spcPts val="0"/>
                        </a:spcBef>
                        <a:spcAft>
                          <a:spcPts val="0"/>
                        </a:spcAft>
                      </a:pPr>
                      <a:r>
                        <a:rPr lang="en-US" sz="1100" dirty="0">
                          <a:effectLst/>
                        </a:rPr>
                        <a:t>Winter Storms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1033" marR="51033" marT="0" marB="0" anchor="ctr"/>
                </a:tc>
                <a:tc vMerge="1">
                  <a:txBody>
                    <a:bodyPr/>
                    <a:lstStyle/>
                    <a:p>
                      <a:pPr marL="0" marR="0" algn="ctr">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1033" marR="51033" marT="0" marB="0"/>
                </a:tc>
                <a:tc vMerge="1">
                  <a:txBody>
                    <a:bodyPr/>
                    <a:lstStyle/>
                    <a:p>
                      <a:pPr marL="0" marR="0" algn="ctr">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1033" marR="51033" marT="0" marB="0"/>
                </a:tc>
                <a:extLst>
                  <a:ext uri="{0D108BD9-81ED-4DB2-BD59-A6C34878D82A}">
                    <a16:rowId xmlns:a16="http://schemas.microsoft.com/office/drawing/2014/main" val="2464851354"/>
                  </a:ext>
                </a:extLst>
              </a:tr>
              <a:tr h="217551">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1100" dirty="0">
                          <a:effectLst/>
                        </a:rPr>
                        <a:t>H - M - 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1033" marR="51033" marT="0" marB="0" anchor="ctr"/>
                </a:tc>
                <a:tc>
                  <a:txBody>
                    <a:bodyPr/>
                    <a:lstStyle/>
                    <a:p>
                      <a:pPr marL="0" marR="0" algn="ctr">
                        <a:lnSpc>
                          <a:spcPct val="107000"/>
                        </a:lnSpc>
                        <a:spcBef>
                          <a:spcPts val="0"/>
                        </a:spcBef>
                        <a:spcAft>
                          <a:spcPts val="0"/>
                        </a:spcAft>
                      </a:pPr>
                      <a:r>
                        <a:rPr lang="en-US" sz="1100" dirty="0">
                          <a:effectLst/>
                        </a:rPr>
                        <a:t>V or 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1033" marR="51033" marT="0" marB="0" anchor="ctr"/>
                </a:tc>
                <a:extLst>
                  <a:ext uri="{0D108BD9-81ED-4DB2-BD59-A6C34878D82A}">
                    <a16:rowId xmlns:a16="http://schemas.microsoft.com/office/drawing/2014/main" val="590695159"/>
                  </a:ext>
                </a:extLst>
              </a:tr>
              <a:tr h="127583">
                <a:tc gridSpan="7">
                  <a:txBody>
                    <a:bodyPr/>
                    <a:lstStyle/>
                    <a:p>
                      <a:pPr marL="0" marR="0">
                        <a:lnSpc>
                          <a:spcPct val="107000"/>
                        </a:lnSpc>
                        <a:spcBef>
                          <a:spcPts val="0"/>
                        </a:spcBef>
                        <a:spcAft>
                          <a:spcPts val="0"/>
                        </a:spcAft>
                      </a:pPr>
                      <a:r>
                        <a:rPr lang="en-US" sz="1100" dirty="0">
                          <a:effectLst/>
                        </a:rPr>
                        <a:t>Infrastructural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1033" marR="51033"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58217851"/>
                  </a:ext>
                </a:extLst>
              </a:tr>
              <a:tr h="661543">
                <a:tc>
                  <a:txBody>
                    <a:bodyPr/>
                    <a:lstStyle/>
                    <a:p>
                      <a:pPr marL="0" marR="0" lvl="0">
                        <a:lnSpc>
                          <a:spcPct val="107000"/>
                        </a:lnSpc>
                        <a:spcBef>
                          <a:spcPts val="0"/>
                        </a:spcBef>
                        <a:spcAft>
                          <a:spcPts val="0"/>
                        </a:spcAft>
                      </a:pPr>
                      <a:r>
                        <a:rPr lang="en-US" sz="1100" i="1" dirty="0">
                          <a:effectLst/>
                        </a:rPr>
                        <a:t>Seawalls, Coastal Protection</a:t>
                      </a:r>
                      <a:endParaRPr lang="en-US" sz="1100" i="1" dirty="0">
                        <a:effectLst/>
                        <a:latin typeface="Calibri" panose="020F0502020204030204" pitchFamily="34" charset="0"/>
                        <a:ea typeface="Calibri" panose="020F0502020204030204" pitchFamily="34" charset="0"/>
                        <a:cs typeface="Times New Roman" panose="02020603050405020304" pitchFamily="18" charset="0"/>
                      </a:endParaRPr>
                    </a:p>
                  </a:txBody>
                  <a:tcPr marL="51033" marR="51033" marT="0" marB="0"/>
                </a:tc>
                <a:tc gridSpan="4">
                  <a:txBody>
                    <a:bodyPr/>
                    <a:lstStyle/>
                    <a:p>
                      <a:pPr marL="0" marR="0">
                        <a:lnSpc>
                          <a:spcPct val="107000"/>
                        </a:lnSpc>
                        <a:spcBef>
                          <a:spcPts val="0"/>
                        </a:spcBef>
                        <a:spcAft>
                          <a:spcPts val="0"/>
                        </a:spcAft>
                      </a:pPr>
                      <a:r>
                        <a:rPr lang="en-US" sz="1100" dirty="0">
                          <a:effectLst/>
                        </a:rPr>
                        <a:t>Reconstruction of wall and revetments along Winthrop Pkwy; short Beach breakers need to be set higher; dredge Belle Isle Creek; install levees/natural berms to prevent flooding in abutting properties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1033" marR="51033" marT="0" marB="0"/>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lnSpc>
                          <a:spcPct val="107000"/>
                        </a:lnSpc>
                        <a:spcBef>
                          <a:spcPts val="0"/>
                        </a:spcBef>
                        <a:spcAft>
                          <a:spcPts val="0"/>
                        </a:spcAft>
                      </a:pPr>
                      <a:r>
                        <a:rPr lang="en-US" sz="1100">
                          <a:effectLst/>
                        </a:rPr>
                        <a:t>H</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1033" marR="51033" marT="0" marB="0" anchor="ctr"/>
                </a:tc>
                <a:tc>
                  <a:txBody>
                    <a:bodyPr/>
                    <a:lstStyle/>
                    <a:p>
                      <a:pPr marL="0" marR="0" algn="ctr">
                        <a:lnSpc>
                          <a:spcPct val="107000"/>
                        </a:lnSpc>
                        <a:spcBef>
                          <a:spcPts val="0"/>
                        </a:spcBef>
                        <a:spcAft>
                          <a:spcPts val="0"/>
                        </a:spcAft>
                      </a:pPr>
                      <a:r>
                        <a:rPr lang="en-US" sz="1100">
                          <a:effectLst/>
                        </a:rPr>
                        <a:t>S/V</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1033" marR="51033" marT="0" marB="0" anchor="ctr"/>
                </a:tc>
                <a:extLst>
                  <a:ext uri="{0D108BD9-81ED-4DB2-BD59-A6C34878D82A}">
                    <a16:rowId xmlns:a16="http://schemas.microsoft.com/office/drawing/2014/main" val="1272913344"/>
                  </a:ext>
                </a:extLst>
              </a:tr>
              <a:tr h="528053">
                <a:tc>
                  <a:txBody>
                    <a:bodyPr/>
                    <a:lstStyle/>
                    <a:p>
                      <a:pPr marL="0" marR="0" lvl="0">
                        <a:lnSpc>
                          <a:spcPct val="107000"/>
                        </a:lnSpc>
                        <a:spcBef>
                          <a:spcPts val="0"/>
                        </a:spcBef>
                        <a:spcAft>
                          <a:spcPts val="0"/>
                        </a:spcAft>
                      </a:pPr>
                      <a:r>
                        <a:rPr lang="en-US" sz="1100" i="1" dirty="0">
                          <a:effectLst/>
                        </a:rPr>
                        <a:t>Drainage, Pumping Stations</a:t>
                      </a:r>
                      <a:endParaRPr lang="en-US" sz="1100" i="1" dirty="0">
                        <a:effectLst/>
                        <a:latin typeface="Calibri" panose="020F0502020204030204" pitchFamily="34" charset="0"/>
                        <a:ea typeface="Calibri" panose="020F0502020204030204" pitchFamily="34" charset="0"/>
                        <a:cs typeface="Times New Roman" panose="02020603050405020304" pitchFamily="18" charset="0"/>
                      </a:endParaRPr>
                    </a:p>
                  </a:txBody>
                  <a:tcPr marL="51033" marR="51033" marT="0" marB="0"/>
                </a:tc>
                <a:tc gridSpan="4">
                  <a:txBody>
                    <a:bodyPr/>
                    <a:lstStyle/>
                    <a:p>
                      <a:pPr marL="0" marR="0">
                        <a:lnSpc>
                          <a:spcPct val="107000"/>
                        </a:lnSpc>
                        <a:spcBef>
                          <a:spcPts val="0"/>
                        </a:spcBef>
                        <a:spcAft>
                          <a:spcPts val="0"/>
                        </a:spcAft>
                      </a:pPr>
                      <a:r>
                        <a:rPr lang="en-US" sz="1100" dirty="0">
                          <a:effectLst/>
                        </a:rPr>
                        <a:t>Improve drainage in vulnerable areas and expand infrastructure; new sewer pump stations; develop program to maintain stations and emergency power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1033" marR="51033" marT="0" marB="0"/>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lnSpc>
                          <a:spcPct val="107000"/>
                        </a:lnSpc>
                        <a:spcBef>
                          <a:spcPts val="0"/>
                        </a:spcBef>
                        <a:spcAft>
                          <a:spcPts val="0"/>
                        </a:spcAft>
                      </a:pPr>
                      <a:r>
                        <a:rPr lang="en-US" sz="1100">
                          <a:effectLst/>
                        </a:rPr>
                        <a:t>H/M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1033" marR="51033" marT="0" marB="0" anchor="ctr"/>
                </a:tc>
                <a:tc>
                  <a:txBody>
                    <a:bodyPr/>
                    <a:lstStyle/>
                    <a:p>
                      <a:pPr marL="0" marR="0" algn="ctr">
                        <a:lnSpc>
                          <a:spcPct val="107000"/>
                        </a:lnSpc>
                        <a:spcBef>
                          <a:spcPts val="0"/>
                        </a:spcBef>
                        <a:spcAft>
                          <a:spcPts val="0"/>
                        </a:spcAft>
                      </a:pPr>
                      <a:r>
                        <a:rPr lang="en-US" sz="1100">
                          <a:effectLst/>
                        </a:rPr>
                        <a:t>S/V</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1033" marR="51033" marT="0" marB="0" anchor="ctr"/>
                </a:tc>
                <a:extLst>
                  <a:ext uri="{0D108BD9-81ED-4DB2-BD59-A6C34878D82A}">
                    <a16:rowId xmlns:a16="http://schemas.microsoft.com/office/drawing/2014/main" val="632194485"/>
                  </a:ext>
                </a:extLst>
              </a:tr>
              <a:tr h="180979">
                <a:tc>
                  <a:txBody>
                    <a:bodyPr/>
                    <a:lstStyle/>
                    <a:p>
                      <a:pPr marL="0" marR="0" lvl="0">
                        <a:lnSpc>
                          <a:spcPct val="107000"/>
                        </a:lnSpc>
                        <a:spcBef>
                          <a:spcPts val="0"/>
                        </a:spcBef>
                        <a:spcAft>
                          <a:spcPts val="0"/>
                        </a:spcAft>
                      </a:pPr>
                      <a:r>
                        <a:rPr lang="en-US" sz="1100" i="1" dirty="0">
                          <a:effectLst/>
                        </a:rPr>
                        <a:t>Roadways</a:t>
                      </a:r>
                      <a:endParaRPr lang="en-US" sz="1100" i="1" dirty="0">
                        <a:effectLst/>
                        <a:latin typeface="Calibri" panose="020F0502020204030204" pitchFamily="34" charset="0"/>
                        <a:ea typeface="Calibri" panose="020F0502020204030204" pitchFamily="34" charset="0"/>
                        <a:cs typeface="Times New Roman" panose="02020603050405020304" pitchFamily="18" charset="0"/>
                      </a:endParaRPr>
                    </a:p>
                  </a:txBody>
                  <a:tcPr marL="51033" marR="51033" marT="0" marB="0"/>
                </a:tc>
                <a:tc gridSpan="4">
                  <a:txBody>
                    <a:bodyPr/>
                    <a:lstStyle/>
                    <a:p>
                      <a:pPr marL="0" marR="0">
                        <a:lnSpc>
                          <a:spcPct val="107000"/>
                        </a:lnSpc>
                        <a:spcBef>
                          <a:spcPts val="0"/>
                        </a:spcBef>
                        <a:spcAft>
                          <a:spcPts val="0"/>
                        </a:spcAft>
                      </a:pPr>
                      <a:r>
                        <a:rPr lang="en-US" sz="1100">
                          <a:effectLst/>
                        </a:rPr>
                        <a:t>Hardening against flooding in low-lying areas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1033" marR="51033" marT="0" marB="0"/>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lnSpc>
                          <a:spcPct val="107000"/>
                        </a:lnSpc>
                        <a:spcBef>
                          <a:spcPts val="0"/>
                        </a:spcBef>
                        <a:spcAft>
                          <a:spcPts val="0"/>
                        </a:spcAft>
                      </a:pPr>
                      <a:r>
                        <a:rPr lang="en-US" sz="1100">
                          <a:effectLst/>
                        </a:rPr>
                        <a:t>H</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1033" marR="51033" marT="0" marB="0" anchor="ctr"/>
                </a:tc>
                <a:tc>
                  <a:txBody>
                    <a:bodyPr/>
                    <a:lstStyle/>
                    <a:p>
                      <a:pPr marL="0" marR="0" algn="ctr">
                        <a:lnSpc>
                          <a:spcPct val="107000"/>
                        </a:lnSpc>
                        <a:spcBef>
                          <a:spcPts val="0"/>
                        </a:spcBef>
                        <a:spcAft>
                          <a:spcPts val="0"/>
                        </a:spcAft>
                      </a:pPr>
                      <a:r>
                        <a:rPr lang="en-US" sz="1100">
                          <a:effectLst/>
                        </a:rPr>
                        <a:t>V</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1033" marR="51033" marT="0" marB="0" anchor="ctr"/>
                </a:tc>
                <a:extLst>
                  <a:ext uri="{0D108BD9-81ED-4DB2-BD59-A6C34878D82A}">
                    <a16:rowId xmlns:a16="http://schemas.microsoft.com/office/drawing/2014/main" val="3198298893"/>
                  </a:ext>
                </a:extLst>
              </a:tr>
              <a:tr h="127583">
                <a:tc gridSpan="7">
                  <a:txBody>
                    <a:bodyPr/>
                    <a:lstStyle/>
                    <a:p>
                      <a:pPr marL="0" marR="0">
                        <a:lnSpc>
                          <a:spcPct val="107000"/>
                        </a:lnSpc>
                        <a:spcBef>
                          <a:spcPts val="0"/>
                        </a:spcBef>
                        <a:spcAft>
                          <a:spcPts val="0"/>
                        </a:spcAft>
                      </a:pPr>
                      <a:r>
                        <a:rPr lang="en-US" sz="1100">
                          <a:effectLst/>
                        </a:rPr>
                        <a:t>Societal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1033" marR="51033"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33072398"/>
                  </a:ext>
                </a:extLst>
              </a:tr>
              <a:tr h="261074">
                <a:tc>
                  <a:txBody>
                    <a:bodyPr/>
                    <a:lstStyle/>
                    <a:p>
                      <a:pPr marL="0" marR="0">
                        <a:lnSpc>
                          <a:spcPct val="107000"/>
                        </a:lnSpc>
                        <a:spcBef>
                          <a:spcPts val="0"/>
                        </a:spcBef>
                        <a:spcAft>
                          <a:spcPts val="0"/>
                        </a:spcAft>
                      </a:pPr>
                      <a:r>
                        <a:rPr lang="en-US" sz="1100" i="1" dirty="0">
                          <a:effectLst/>
                        </a:rPr>
                        <a:t>Emergency Services</a:t>
                      </a:r>
                      <a:endParaRPr lang="en-US" sz="1100" i="1" dirty="0">
                        <a:effectLst/>
                        <a:latin typeface="Calibri" panose="020F0502020204030204" pitchFamily="34" charset="0"/>
                        <a:ea typeface="Calibri" panose="020F0502020204030204" pitchFamily="34" charset="0"/>
                        <a:cs typeface="Times New Roman" panose="02020603050405020304" pitchFamily="18" charset="0"/>
                      </a:endParaRPr>
                    </a:p>
                  </a:txBody>
                  <a:tcPr marL="51033" marR="51033" marT="0" marB="0"/>
                </a:tc>
                <a:tc gridSpan="4">
                  <a:txBody>
                    <a:bodyPr/>
                    <a:lstStyle/>
                    <a:p>
                      <a:pPr marL="0" marR="0">
                        <a:lnSpc>
                          <a:spcPct val="107000"/>
                        </a:lnSpc>
                        <a:spcBef>
                          <a:spcPts val="0"/>
                        </a:spcBef>
                        <a:spcAft>
                          <a:spcPts val="0"/>
                        </a:spcAft>
                      </a:pPr>
                      <a:r>
                        <a:rPr lang="en-US" sz="1100" dirty="0">
                          <a:effectLst/>
                        </a:rPr>
                        <a:t>Change traffic patterns; review shelter locations and notification signage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1033" marR="51033" marT="0" marB="0"/>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lnSpc>
                          <a:spcPct val="107000"/>
                        </a:lnSpc>
                        <a:spcBef>
                          <a:spcPts val="0"/>
                        </a:spcBef>
                        <a:spcAft>
                          <a:spcPts val="0"/>
                        </a:spcAft>
                      </a:pPr>
                      <a:r>
                        <a:rPr lang="en-US" sz="1100">
                          <a:effectLst/>
                        </a:rPr>
                        <a:t>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1033" marR="51033" marT="0" marB="0" anchor="ctr"/>
                </a:tc>
                <a:tc>
                  <a:txBody>
                    <a:bodyPr/>
                    <a:lstStyle/>
                    <a:p>
                      <a:pPr marL="0" marR="0" algn="ctr">
                        <a:lnSpc>
                          <a:spcPct val="107000"/>
                        </a:lnSpc>
                        <a:spcBef>
                          <a:spcPts val="0"/>
                        </a:spcBef>
                        <a:spcAft>
                          <a:spcPts val="0"/>
                        </a:spcAft>
                      </a:pPr>
                      <a:r>
                        <a:rPr lang="en-US" sz="1100">
                          <a:effectLst/>
                        </a:rPr>
                        <a: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1033" marR="51033" marT="0" marB="0" anchor="ctr"/>
                </a:tc>
                <a:extLst>
                  <a:ext uri="{0D108BD9-81ED-4DB2-BD59-A6C34878D82A}">
                    <a16:rowId xmlns:a16="http://schemas.microsoft.com/office/drawing/2014/main" val="353126725"/>
                  </a:ext>
                </a:extLst>
              </a:tr>
              <a:tr h="261074">
                <a:tc>
                  <a:txBody>
                    <a:bodyPr/>
                    <a:lstStyle/>
                    <a:p>
                      <a:pPr marL="0" marR="0">
                        <a:lnSpc>
                          <a:spcPct val="107000"/>
                        </a:lnSpc>
                        <a:spcBef>
                          <a:spcPts val="0"/>
                        </a:spcBef>
                        <a:spcAft>
                          <a:spcPts val="0"/>
                        </a:spcAft>
                      </a:pPr>
                      <a:r>
                        <a:rPr lang="en-US" sz="1100" i="1">
                          <a:effectLst/>
                        </a:rPr>
                        <a:t>Public Safety Access (Fire/Police)</a:t>
                      </a:r>
                      <a:endParaRPr lang="en-US" sz="1100" i="1">
                        <a:effectLst/>
                        <a:latin typeface="Calibri" panose="020F0502020204030204" pitchFamily="34" charset="0"/>
                        <a:ea typeface="Calibri" panose="020F0502020204030204" pitchFamily="34" charset="0"/>
                        <a:cs typeface="Times New Roman" panose="02020603050405020304" pitchFamily="18" charset="0"/>
                      </a:endParaRPr>
                    </a:p>
                  </a:txBody>
                  <a:tcPr marL="51033" marR="51033" marT="0" marB="0"/>
                </a:tc>
                <a:tc gridSpan="4">
                  <a:txBody>
                    <a:bodyPr/>
                    <a:lstStyle/>
                    <a:p>
                      <a:pPr marL="0" marR="0">
                        <a:lnSpc>
                          <a:spcPct val="107000"/>
                        </a:lnSpc>
                        <a:spcBef>
                          <a:spcPts val="0"/>
                        </a:spcBef>
                        <a:spcAft>
                          <a:spcPts val="0"/>
                        </a:spcAft>
                      </a:pPr>
                      <a:r>
                        <a:rPr lang="en-US" sz="1100">
                          <a:effectLst/>
                        </a:rPr>
                        <a:t>New fire station/shelter for evacuation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1033" marR="51033" marT="0" marB="0"/>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lnSpc>
                          <a:spcPct val="107000"/>
                        </a:lnSpc>
                        <a:spcBef>
                          <a:spcPts val="0"/>
                        </a:spcBef>
                        <a:spcAft>
                          <a:spcPts val="0"/>
                        </a:spcAft>
                      </a:pPr>
                      <a:r>
                        <a:rPr lang="en-US" sz="1100">
                          <a:effectLst/>
                        </a:rPr>
                        <a:t>H</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1033" marR="51033" marT="0" marB="0" anchor="ctr"/>
                </a:tc>
                <a:tc>
                  <a:txBody>
                    <a:bodyPr/>
                    <a:lstStyle/>
                    <a:p>
                      <a:pPr marL="0" marR="0" algn="ctr">
                        <a:lnSpc>
                          <a:spcPct val="107000"/>
                        </a:lnSpc>
                        <a:spcBef>
                          <a:spcPts val="0"/>
                        </a:spcBef>
                        <a:spcAft>
                          <a:spcPts val="0"/>
                        </a:spcAft>
                      </a:pPr>
                      <a:r>
                        <a:rPr lang="en-US" sz="1100">
                          <a:effectLst/>
                        </a:rPr>
                        <a:t>S/V</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1033" marR="51033" marT="0" marB="0" anchor="ctr"/>
                </a:tc>
                <a:extLst>
                  <a:ext uri="{0D108BD9-81ED-4DB2-BD59-A6C34878D82A}">
                    <a16:rowId xmlns:a16="http://schemas.microsoft.com/office/drawing/2014/main" val="100264097"/>
                  </a:ext>
                </a:extLst>
              </a:tr>
              <a:tr h="261074">
                <a:tc>
                  <a:txBody>
                    <a:bodyPr/>
                    <a:lstStyle/>
                    <a:p>
                      <a:pPr marL="0" marR="0">
                        <a:lnSpc>
                          <a:spcPct val="107000"/>
                        </a:lnSpc>
                        <a:spcBef>
                          <a:spcPts val="0"/>
                        </a:spcBef>
                        <a:spcAft>
                          <a:spcPts val="0"/>
                        </a:spcAft>
                      </a:pPr>
                      <a:r>
                        <a:rPr lang="en-US" sz="1100" i="1" dirty="0">
                          <a:effectLst/>
                        </a:rPr>
                        <a:t>New population, language barriers</a:t>
                      </a:r>
                      <a:endParaRPr lang="en-US" sz="1100" i="1" dirty="0">
                        <a:effectLst/>
                        <a:latin typeface="Calibri" panose="020F0502020204030204" pitchFamily="34" charset="0"/>
                        <a:ea typeface="Calibri" panose="020F0502020204030204" pitchFamily="34" charset="0"/>
                        <a:cs typeface="Times New Roman" panose="02020603050405020304" pitchFamily="18" charset="0"/>
                      </a:endParaRPr>
                    </a:p>
                  </a:txBody>
                  <a:tcPr marL="51033" marR="51033" marT="0" marB="0"/>
                </a:tc>
                <a:tc gridSpan="4">
                  <a:txBody>
                    <a:bodyPr/>
                    <a:lstStyle/>
                    <a:p>
                      <a:pPr marL="0" marR="0">
                        <a:lnSpc>
                          <a:spcPct val="107000"/>
                        </a:lnSpc>
                        <a:spcBef>
                          <a:spcPts val="0"/>
                        </a:spcBef>
                        <a:spcAft>
                          <a:spcPts val="0"/>
                        </a:spcAft>
                      </a:pPr>
                      <a:r>
                        <a:rPr lang="en-US" sz="1100" dirty="0">
                          <a:effectLst/>
                        </a:rPr>
                        <a:t>Develop communication plan and Town Hall forums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1033" marR="51033" marT="0" marB="0"/>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1033" marR="51033" marT="0" marB="0" anchor="ctr"/>
                </a:tc>
                <a:tc>
                  <a:txBody>
                    <a:bodyPr/>
                    <a:lstStyle/>
                    <a:p>
                      <a:pPr marL="0" marR="0" algn="ctr">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1033" marR="51033" marT="0" marB="0" anchor="ctr"/>
                </a:tc>
                <a:extLst>
                  <a:ext uri="{0D108BD9-81ED-4DB2-BD59-A6C34878D82A}">
                    <a16:rowId xmlns:a16="http://schemas.microsoft.com/office/drawing/2014/main" val="4278005512"/>
                  </a:ext>
                </a:extLst>
              </a:tr>
              <a:tr h="127583">
                <a:tc gridSpan="7">
                  <a:txBody>
                    <a:bodyPr/>
                    <a:lstStyle/>
                    <a:p>
                      <a:pPr marL="0" marR="0">
                        <a:lnSpc>
                          <a:spcPct val="107000"/>
                        </a:lnSpc>
                        <a:spcBef>
                          <a:spcPts val="0"/>
                        </a:spcBef>
                        <a:spcAft>
                          <a:spcPts val="0"/>
                        </a:spcAft>
                      </a:pPr>
                      <a:r>
                        <a:rPr lang="en-US" sz="1100">
                          <a:effectLst/>
                        </a:rPr>
                        <a:t>Environmental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1033" marR="51033"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435128084"/>
                  </a:ext>
                </a:extLst>
              </a:tr>
              <a:tr h="394563">
                <a:tc>
                  <a:txBody>
                    <a:bodyPr/>
                    <a:lstStyle/>
                    <a:p>
                      <a:pPr marL="0" marR="0">
                        <a:lnSpc>
                          <a:spcPct val="107000"/>
                        </a:lnSpc>
                        <a:spcBef>
                          <a:spcPts val="0"/>
                        </a:spcBef>
                        <a:spcAft>
                          <a:spcPts val="0"/>
                        </a:spcAft>
                      </a:pPr>
                      <a:r>
                        <a:rPr lang="en-US" sz="1100" i="1">
                          <a:effectLst/>
                        </a:rPr>
                        <a:t>Rt 1 Traffic - increase emissions load, poor air quality</a:t>
                      </a:r>
                      <a:endParaRPr lang="en-US" sz="1100" i="1">
                        <a:effectLst/>
                        <a:latin typeface="Calibri" panose="020F0502020204030204" pitchFamily="34" charset="0"/>
                        <a:ea typeface="Calibri" panose="020F0502020204030204" pitchFamily="34" charset="0"/>
                        <a:cs typeface="Times New Roman" panose="02020603050405020304" pitchFamily="18" charset="0"/>
                      </a:endParaRPr>
                    </a:p>
                  </a:txBody>
                  <a:tcPr marL="51033" marR="51033" marT="0" marB="0"/>
                </a:tc>
                <a:tc gridSpan="4">
                  <a:txBody>
                    <a:bodyPr/>
                    <a:lstStyle/>
                    <a:p>
                      <a:pPr marL="0" marR="0">
                        <a:lnSpc>
                          <a:spcPct val="107000"/>
                        </a:lnSpc>
                        <a:spcBef>
                          <a:spcPts val="0"/>
                        </a:spcBef>
                        <a:spcAft>
                          <a:spcPts val="0"/>
                        </a:spcAft>
                      </a:pPr>
                      <a:r>
                        <a:rPr lang="en-US" sz="1100" dirty="0">
                          <a:effectLst/>
                        </a:rPr>
                        <a:t>Add/expand travel lanes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1033" marR="51033" marT="0" marB="0"/>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lnSpc>
                          <a:spcPct val="107000"/>
                        </a:lnSpc>
                        <a:spcBef>
                          <a:spcPts val="0"/>
                        </a:spcBef>
                        <a:spcAft>
                          <a:spcPts val="0"/>
                        </a:spcAft>
                      </a:pPr>
                      <a:r>
                        <a:rPr lang="en-US" sz="1100">
                          <a:effectLst/>
                        </a:rPr>
                        <a:t>H</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1033" marR="51033" marT="0" marB="0" anchor="ctr"/>
                </a:tc>
                <a:tc>
                  <a:txBody>
                    <a:bodyPr/>
                    <a:lstStyle/>
                    <a:p>
                      <a:pPr marL="0" marR="0" algn="ctr">
                        <a:lnSpc>
                          <a:spcPct val="107000"/>
                        </a:lnSpc>
                        <a:spcBef>
                          <a:spcPts val="0"/>
                        </a:spcBef>
                        <a:spcAft>
                          <a:spcPts val="0"/>
                        </a:spcAft>
                      </a:pPr>
                      <a:r>
                        <a:rPr lang="en-US" sz="1100">
                          <a:effectLst/>
                        </a:rPr>
                        <a:t>V</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1033" marR="51033" marT="0" marB="0" anchor="ctr"/>
                </a:tc>
                <a:extLst>
                  <a:ext uri="{0D108BD9-81ED-4DB2-BD59-A6C34878D82A}">
                    <a16:rowId xmlns:a16="http://schemas.microsoft.com/office/drawing/2014/main" val="3008153249"/>
                  </a:ext>
                </a:extLst>
              </a:tr>
              <a:tr h="394563">
                <a:tc>
                  <a:txBody>
                    <a:bodyPr/>
                    <a:lstStyle/>
                    <a:p>
                      <a:pPr marL="0" marR="0">
                        <a:lnSpc>
                          <a:spcPct val="107000"/>
                        </a:lnSpc>
                        <a:spcBef>
                          <a:spcPts val="0"/>
                        </a:spcBef>
                        <a:spcAft>
                          <a:spcPts val="0"/>
                        </a:spcAft>
                      </a:pPr>
                      <a:r>
                        <a:rPr lang="en-US" sz="1100" i="1">
                          <a:effectLst/>
                        </a:rPr>
                        <a:t>Accretion/Erosion</a:t>
                      </a:r>
                      <a:endParaRPr lang="en-US" sz="1100" i="1">
                        <a:effectLst/>
                        <a:latin typeface="Calibri" panose="020F0502020204030204" pitchFamily="34" charset="0"/>
                        <a:ea typeface="Calibri" panose="020F0502020204030204" pitchFamily="34" charset="0"/>
                        <a:cs typeface="Times New Roman" panose="02020603050405020304" pitchFamily="18" charset="0"/>
                      </a:endParaRPr>
                    </a:p>
                  </a:txBody>
                  <a:tcPr marL="51033" marR="51033" marT="0" marB="0"/>
                </a:tc>
                <a:tc gridSpan="4">
                  <a:txBody>
                    <a:bodyPr/>
                    <a:lstStyle/>
                    <a:p>
                      <a:pPr marL="0" marR="0">
                        <a:lnSpc>
                          <a:spcPct val="107000"/>
                        </a:lnSpc>
                        <a:spcBef>
                          <a:spcPts val="0"/>
                        </a:spcBef>
                        <a:spcAft>
                          <a:spcPts val="0"/>
                        </a:spcAft>
                      </a:pPr>
                      <a:r>
                        <a:rPr lang="en-US" sz="1100">
                          <a:effectLst/>
                        </a:rPr>
                        <a:t>Feasibility study to evaluate stramlining permit process; move sand on beach from build up points to eroded points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1033" marR="51033" marT="0" marB="0"/>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lnSpc>
                          <a:spcPct val="107000"/>
                        </a:lnSpc>
                        <a:spcBef>
                          <a:spcPts val="0"/>
                        </a:spcBef>
                        <a:spcAft>
                          <a:spcPts val="0"/>
                        </a:spcAft>
                      </a:pPr>
                      <a:r>
                        <a:rPr lang="en-US" sz="1100">
                          <a:effectLst/>
                        </a:rPr>
                        <a:t>H</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1033" marR="51033" marT="0" marB="0" anchor="ctr"/>
                </a:tc>
                <a:tc>
                  <a:txBody>
                    <a:bodyPr/>
                    <a:lstStyle/>
                    <a:p>
                      <a:pPr marL="0" marR="0" algn="ctr">
                        <a:lnSpc>
                          <a:spcPct val="107000"/>
                        </a:lnSpc>
                        <a:spcBef>
                          <a:spcPts val="0"/>
                        </a:spcBef>
                        <a:spcAft>
                          <a:spcPts val="0"/>
                        </a:spcAft>
                      </a:pPr>
                      <a:r>
                        <a:rPr lang="en-US" sz="1100">
                          <a:effectLst/>
                        </a:rPr>
                        <a:t>V</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1033" marR="51033" marT="0" marB="0" anchor="ctr"/>
                </a:tc>
                <a:extLst>
                  <a:ext uri="{0D108BD9-81ED-4DB2-BD59-A6C34878D82A}">
                    <a16:rowId xmlns:a16="http://schemas.microsoft.com/office/drawing/2014/main" val="2184046862"/>
                  </a:ext>
                </a:extLst>
              </a:tr>
              <a:tr h="261074">
                <a:tc>
                  <a:txBody>
                    <a:bodyPr/>
                    <a:lstStyle/>
                    <a:p>
                      <a:pPr marL="0" marR="0">
                        <a:lnSpc>
                          <a:spcPct val="107000"/>
                        </a:lnSpc>
                        <a:spcBef>
                          <a:spcPts val="0"/>
                        </a:spcBef>
                        <a:spcAft>
                          <a:spcPts val="0"/>
                        </a:spcAft>
                      </a:pPr>
                      <a:r>
                        <a:rPr lang="en-US" sz="1100" i="1" dirty="0">
                          <a:effectLst/>
                        </a:rPr>
                        <a:t>Saltwater Marsh</a:t>
                      </a:r>
                      <a:endParaRPr lang="en-US" sz="1100" i="1" dirty="0">
                        <a:effectLst/>
                        <a:latin typeface="Calibri" panose="020F0502020204030204" pitchFamily="34" charset="0"/>
                        <a:ea typeface="Calibri" panose="020F0502020204030204" pitchFamily="34" charset="0"/>
                        <a:cs typeface="Times New Roman" panose="02020603050405020304" pitchFamily="18" charset="0"/>
                      </a:endParaRPr>
                    </a:p>
                  </a:txBody>
                  <a:tcPr marL="51033" marR="51033" marT="0" marB="0"/>
                </a:tc>
                <a:tc gridSpan="4">
                  <a:txBody>
                    <a:bodyPr/>
                    <a:lstStyle/>
                    <a:p>
                      <a:pPr marL="0" marR="0">
                        <a:lnSpc>
                          <a:spcPct val="107000"/>
                        </a:lnSpc>
                        <a:spcBef>
                          <a:spcPts val="0"/>
                        </a:spcBef>
                        <a:spcAft>
                          <a:spcPts val="0"/>
                        </a:spcAft>
                      </a:pPr>
                      <a:r>
                        <a:rPr lang="en-US" sz="1100" dirty="0">
                          <a:effectLst/>
                        </a:rPr>
                        <a:t>Reduce flooding by dredging Belle Isle Creek; elevate marsh; implement green/grey infrastructure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1033" marR="51033" marT="0" marB="0"/>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lnSpc>
                          <a:spcPct val="107000"/>
                        </a:lnSpc>
                        <a:spcBef>
                          <a:spcPts val="0"/>
                        </a:spcBef>
                        <a:spcAft>
                          <a:spcPts val="0"/>
                        </a:spcAft>
                      </a:pPr>
                      <a:r>
                        <a:rPr lang="en-US" sz="1100">
                          <a:effectLst/>
                        </a:rPr>
                        <a:t>H</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1033" marR="51033" marT="0" marB="0" anchor="ctr"/>
                </a:tc>
                <a:tc>
                  <a:txBody>
                    <a:bodyPr/>
                    <a:lstStyle/>
                    <a:p>
                      <a:pPr marL="0" marR="0" algn="ctr">
                        <a:lnSpc>
                          <a:spcPct val="107000"/>
                        </a:lnSpc>
                        <a:spcBef>
                          <a:spcPts val="0"/>
                        </a:spcBef>
                        <a:spcAft>
                          <a:spcPts val="0"/>
                        </a:spcAft>
                      </a:pPr>
                      <a:r>
                        <a:rPr lang="en-US" sz="1100" dirty="0">
                          <a:effectLst/>
                        </a:rPr>
                        <a:t>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1033" marR="51033" marT="0" marB="0" anchor="ctr"/>
                </a:tc>
                <a:extLst>
                  <a:ext uri="{0D108BD9-81ED-4DB2-BD59-A6C34878D82A}">
                    <a16:rowId xmlns:a16="http://schemas.microsoft.com/office/drawing/2014/main" val="2126966911"/>
                  </a:ext>
                </a:extLst>
              </a:tr>
            </a:tbl>
          </a:graphicData>
        </a:graphic>
      </p:graphicFrame>
      <p:sp>
        <p:nvSpPr>
          <p:cNvPr id="3" name="Slide Number Placeholder 2">
            <a:extLst>
              <a:ext uri="{FF2B5EF4-FFF2-40B4-BE49-F238E27FC236}">
                <a16:creationId xmlns:a16="http://schemas.microsoft.com/office/drawing/2014/main" id="{21E10FC8-EADC-46A9-917D-7B5A79CB509E}"/>
              </a:ext>
            </a:extLst>
          </p:cNvPr>
          <p:cNvSpPr>
            <a:spLocks noGrp="1"/>
          </p:cNvSpPr>
          <p:nvPr>
            <p:ph type="sldNum" sz="quarter" idx="12"/>
          </p:nvPr>
        </p:nvSpPr>
        <p:spPr/>
        <p:txBody>
          <a:bodyPr/>
          <a:lstStyle/>
          <a:p>
            <a:fld id="{DDAC4E7C-B082-41E9-AA21-27ECA7113368}" type="slidenum">
              <a:rPr lang="en-US" altLang="en-US" smtClean="0"/>
              <a:pPr/>
              <a:t>34</a:t>
            </a:fld>
            <a:endParaRPr lang="en-US" altLang="en-US"/>
          </a:p>
        </p:txBody>
      </p:sp>
    </p:spTree>
    <p:extLst>
      <p:ext uri="{BB962C8B-B14F-4D97-AF65-F5344CB8AC3E}">
        <p14:creationId xmlns:p14="http://schemas.microsoft.com/office/powerpoint/2010/main" val="3540063910"/>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8119C7B-6F2F-4BB9-BFEC-22FBF2D0B5B5}"/>
              </a:ext>
            </a:extLst>
          </p:cNvPr>
          <p:cNvSpPr txBox="1"/>
          <p:nvPr/>
        </p:nvSpPr>
        <p:spPr>
          <a:xfrm>
            <a:off x="0" y="1447800"/>
            <a:ext cx="9144000" cy="5262563"/>
          </a:xfrm>
          <a:prstGeom prst="rect">
            <a:avLst/>
          </a:prstGeom>
          <a:noFill/>
          <a:ln w="19050" cmpd="dbl">
            <a:noFill/>
          </a:ln>
        </p:spPr>
        <p:txBody>
          <a:bodyPr rIns="548640">
            <a:spAutoFit/>
          </a:bodyPr>
          <a:lstStyle/>
          <a:p>
            <a:pPr marL="342900" indent="-342900" algn="ctr">
              <a:buFont typeface="Arial" pitchFamily="34" charset="0"/>
              <a:buChar char="•"/>
              <a:defRPr/>
            </a:pPr>
            <a:endParaRPr lang="en-US" dirty="0">
              <a:solidFill>
                <a:schemeClr val="bg1">
                  <a:lumMod val="75000"/>
                </a:schemeClr>
              </a:solidFill>
              <a:latin typeface="Futura Lt BT" pitchFamily="34" charset="0"/>
              <a:ea typeface="+mj-ea"/>
              <a:cs typeface="+mj-cs"/>
            </a:endParaRPr>
          </a:p>
          <a:p>
            <a:pPr lvl="1" algn="ctr">
              <a:defRPr/>
            </a:pPr>
            <a:r>
              <a:rPr lang="en-US" dirty="0">
                <a:solidFill>
                  <a:srgbClr val="C00000"/>
                </a:solidFill>
                <a:latin typeface="Futura Lt BT" pitchFamily="34" charset="0"/>
                <a:ea typeface="+mj-ea"/>
                <a:cs typeface="+mj-cs"/>
              </a:rPr>
              <a:t> </a:t>
            </a:r>
            <a:endParaRPr lang="en-US" dirty="0">
              <a:solidFill>
                <a:schemeClr val="bg1">
                  <a:lumMod val="75000"/>
                </a:schemeClr>
              </a:solidFill>
              <a:latin typeface="Futura Lt BT" pitchFamily="34" charset="0"/>
              <a:ea typeface="+mj-ea"/>
              <a:cs typeface="+mj-cs"/>
            </a:endParaRPr>
          </a:p>
          <a:p>
            <a:pPr lvl="1" algn="ctr">
              <a:defRPr/>
            </a:pPr>
            <a:endParaRPr lang="en-US" dirty="0">
              <a:solidFill>
                <a:schemeClr val="bg1">
                  <a:lumMod val="75000"/>
                </a:schemeClr>
              </a:solidFill>
              <a:latin typeface="Futura Lt BT" pitchFamily="34" charset="0"/>
              <a:ea typeface="+mj-ea"/>
              <a:cs typeface="+mj-cs"/>
            </a:endParaRPr>
          </a:p>
          <a:p>
            <a:pPr lvl="1" algn="ctr">
              <a:defRPr/>
            </a:pPr>
            <a:endParaRPr lang="en-US" dirty="0">
              <a:solidFill>
                <a:schemeClr val="bg1">
                  <a:lumMod val="75000"/>
                </a:schemeClr>
              </a:solidFill>
              <a:latin typeface="Futura Lt BT" pitchFamily="34" charset="0"/>
              <a:ea typeface="+mj-ea"/>
              <a:cs typeface="+mj-cs"/>
            </a:endParaRPr>
          </a:p>
          <a:p>
            <a:pPr lvl="1" algn="ctr">
              <a:defRPr/>
            </a:pPr>
            <a:endParaRPr lang="en-US" dirty="0">
              <a:solidFill>
                <a:schemeClr val="bg1">
                  <a:lumMod val="75000"/>
                </a:schemeClr>
              </a:solidFill>
              <a:latin typeface="Futura Lt BT" pitchFamily="34" charset="0"/>
              <a:ea typeface="+mj-ea"/>
              <a:cs typeface="+mj-cs"/>
            </a:endParaRPr>
          </a:p>
          <a:p>
            <a:pPr lvl="1" algn="ctr">
              <a:defRPr/>
            </a:pPr>
            <a:endParaRPr lang="en-US" dirty="0">
              <a:solidFill>
                <a:schemeClr val="bg1">
                  <a:lumMod val="75000"/>
                </a:schemeClr>
              </a:solidFill>
              <a:latin typeface="Futura Lt BT" pitchFamily="34" charset="0"/>
              <a:ea typeface="+mj-ea"/>
              <a:cs typeface="+mj-cs"/>
            </a:endParaRPr>
          </a:p>
          <a:p>
            <a:pPr lvl="1" algn="ctr">
              <a:defRPr/>
            </a:pPr>
            <a:endParaRPr lang="en-US" dirty="0">
              <a:solidFill>
                <a:schemeClr val="bg1">
                  <a:lumMod val="75000"/>
                </a:schemeClr>
              </a:solidFill>
              <a:latin typeface="Futura Lt BT" pitchFamily="34" charset="0"/>
              <a:ea typeface="+mj-ea"/>
              <a:cs typeface="+mj-cs"/>
            </a:endParaRPr>
          </a:p>
          <a:p>
            <a:pPr lvl="1" algn="ctr">
              <a:defRPr/>
            </a:pPr>
            <a:endParaRPr lang="en-US" dirty="0">
              <a:solidFill>
                <a:schemeClr val="bg1">
                  <a:lumMod val="75000"/>
                </a:schemeClr>
              </a:solidFill>
              <a:latin typeface="Futura Lt BT" pitchFamily="34" charset="0"/>
              <a:ea typeface="+mj-ea"/>
              <a:cs typeface="+mj-cs"/>
            </a:endParaRPr>
          </a:p>
          <a:p>
            <a:pPr marL="1257300" lvl="2" indent="-342900" algn="ctr">
              <a:buFont typeface="Arial" pitchFamily="34" charset="0"/>
              <a:buChar char="•"/>
              <a:defRPr/>
            </a:pPr>
            <a:endParaRPr lang="en-US" dirty="0">
              <a:solidFill>
                <a:schemeClr val="bg1">
                  <a:lumMod val="75000"/>
                </a:schemeClr>
              </a:solidFill>
              <a:latin typeface="Futura Lt BT" pitchFamily="34" charset="0"/>
              <a:ea typeface="+mj-ea"/>
              <a:cs typeface="+mj-cs"/>
            </a:endParaRPr>
          </a:p>
          <a:p>
            <a:pPr lvl="3" algn="ctr">
              <a:defRPr/>
            </a:pPr>
            <a:r>
              <a:rPr lang="en-US" dirty="0">
                <a:solidFill>
                  <a:schemeClr val="bg1">
                    <a:lumMod val="75000"/>
                  </a:schemeClr>
                </a:solidFill>
                <a:latin typeface="Futura Lt BT" pitchFamily="34" charset="0"/>
                <a:ea typeface="+mj-ea"/>
                <a:cs typeface="+mj-cs"/>
              </a:rPr>
              <a:t> 	</a:t>
            </a:r>
          </a:p>
          <a:p>
            <a:pPr marL="1257300" lvl="2" indent="-342900" algn="ctr">
              <a:buFont typeface="Arial" pitchFamily="34" charset="0"/>
              <a:buChar char="•"/>
              <a:defRPr/>
            </a:pPr>
            <a:endParaRPr lang="en-US" dirty="0">
              <a:solidFill>
                <a:schemeClr val="bg1">
                  <a:lumMod val="75000"/>
                </a:schemeClr>
              </a:solidFill>
              <a:latin typeface="Futura Lt BT" pitchFamily="34" charset="0"/>
              <a:ea typeface="+mj-ea"/>
              <a:cs typeface="+mj-cs"/>
            </a:endParaRPr>
          </a:p>
          <a:p>
            <a:pPr marL="1257300" lvl="2" indent="-342900" algn="ctr">
              <a:buFont typeface="Arial" pitchFamily="34" charset="0"/>
              <a:buChar char="•"/>
              <a:defRPr/>
            </a:pPr>
            <a:endParaRPr lang="en-US" dirty="0">
              <a:solidFill>
                <a:schemeClr val="bg1">
                  <a:lumMod val="75000"/>
                </a:schemeClr>
              </a:solidFill>
              <a:latin typeface="Futura Lt BT" pitchFamily="34" charset="0"/>
              <a:ea typeface="+mj-ea"/>
              <a:cs typeface="+mj-cs"/>
            </a:endParaRPr>
          </a:p>
          <a:p>
            <a:pPr marL="1257300" lvl="2" indent="-342900" algn="ctr">
              <a:buFont typeface="Arial" pitchFamily="34" charset="0"/>
              <a:buChar char="•"/>
              <a:defRPr/>
            </a:pPr>
            <a:endParaRPr lang="en-US" dirty="0">
              <a:solidFill>
                <a:schemeClr val="bg1">
                  <a:lumMod val="75000"/>
                </a:schemeClr>
              </a:solidFill>
              <a:latin typeface="Futura Lt BT" pitchFamily="34" charset="0"/>
              <a:ea typeface="+mj-ea"/>
              <a:cs typeface="+mj-cs"/>
            </a:endParaRPr>
          </a:p>
          <a:p>
            <a:pPr marL="1257300" lvl="2" indent="-342900" algn="ctr">
              <a:buFont typeface="Arial" pitchFamily="34" charset="0"/>
              <a:buChar char="•"/>
              <a:defRPr/>
            </a:pPr>
            <a:endParaRPr lang="en-US" dirty="0">
              <a:solidFill>
                <a:schemeClr val="bg1">
                  <a:lumMod val="75000"/>
                </a:schemeClr>
              </a:solidFill>
              <a:latin typeface="Futura Lt BT" pitchFamily="34" charset="0"/>
              <a:ea typeface="+mj-ea"/>
              <a:cs typeface="+mj-cs"/>
            </a:endParaRPr>
          </a:p>
        </p:txBody>
      </p:sp>
      <p:sp>
        <p:nvSpPr>
          <p:cNvPr id="46083" name="Rectangle 2">
            <a:extLst>
              <a:ext uri="{FF2B5EF4-FFF2-40B4-BE49-F238E27FC236}">
                <a16:creationId xmlns:a16="http://schemas.microsoft.com/office/drawing/2014/main" id="{24E2757F-66E5-4EF3-867F-EBA1008C2EF0}"/>
              </a:ext>
            </a:extLst>
          </p:cNvPr>
          <p:cNvSpPr>
            <a:spLocks noChangeArrowheads="1"/>
          </p:cNvSpPr>
          <p:nvPr/>
        </p:nvSpPr>
        <p:spPr bwMode="auto">
          <a:xfrm>
            <a:off x="1447800" y="381000"/>
            <a:ext cx="7010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spcBef>
                <a:spcPct val="60000"/>
              </a:spcBef>
              <a:buClr>
                <a:srgbClr val="779917"/>
              </a:buClr>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2pPr>
            <a:lvl3pPr marL="1143000" indent="-228600" eaLnBrk="0" hangingPunct="0">
              <a:spcBef>
                <a:spcPct val="20000"/>
              </a:spcBef>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3pPr>
            <a:lvl4pPr marL="1600200" indent="-228600" eaLnBrk="0" hangingPunct="0">
              <a:spcBef>
                <a:spcPct val="20000"/>
              </a:spcBef>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4pPr>
            <a:lvl5pPr marL="2057400" indent="-228600" eaLnBrk="0" hangingPunct="0">
              <a:spcBef>
                <a:spcPct val="20000"/>
              </a:spcBef>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5pPr>
            <a:lvl6pPr marL="2514600" indent="-228600" eaLnBrk="0" fontAlgn="base" hangingPunct="0">
              <a:spcBef>
                <a:spcPct val="20000"/>
              </a:spcBef>
              <a:spcAft>
                <a:spcPct val="0"/>
              </a:spcAft>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6pPr>
            <a:lvl7pPr marL="2971800" indent="-228600" eaLnBrk="0" fontAlgn="base" hangingPunct="0">
              <a:spcBef>
                <a:spcPct val="20000"/>
              </a:spcBef>
              <a:spcAft>
                <a:spcPct val="0"/>
              </a:spcAft>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7pPr>
            <a:lvl8pPr marL="3429000" indent="-228600" eaLnBrk="0" fontAlgn="base" hangingPunct="0">
              <a:spcBef>
                <a:spcPct val="20000"/>
              </a:spcBef>
              <a:spcAft>
                <a:spcPct val="0"/>
              </a:spcAft>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8pPr>
            <a:lvl9pPr marL="3886200" indent="-228600" eaLnBrk="0" fontAlgn="base" hangingPunct="0">
              <a:spcBef>
                <a:spcPct val="20000"/>
              </a:spcBef>
              <a:spcAft>
                <a:spcPct val="0"/>
              </a:spcAft>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9pPr>
          </a:lstStyle>
          <a:p>
            <a:pPr eaLnBrk="1" hangingPunct="1">
              <a:lnSpc>
                <a:spcPct val="85000"/>
              </a:lnSpc>
              <a:spcBef>
                <a:spcPct val="0"/>
              </a:spcBef>
              <a:buClrTx/>
              <a:buFontTx/>
              <a:buNone/>
            </a:pPr>
            <a:endParaRPr lang="en-US" altLang="en-US" sz="2000" i="1">
              <a:solidFill>
                <a:srgbClr val="FF9933"/>
              </a:solidFill>
            </a:endParaRPr>
          </a:p>
        </p:txBody>
      </p:sp>
      <p:sp>
        <p:nvSpPr>
          <p:cNvPr id="46084" name="Rectangle 3">
            <a:extLst>
              <a:ext uri="{FF2B5EF4-FFF2-40B4-BE49-F238E27FC236}">
                <a16:creationId xmlns:a16="http://schemas.microsoft.com/office/drawing/2014/main" id="{1A266698-6B1D-49A8-80A2-37F2BD64C1EC}"/>
              </a:ext>
            </a:extLst>
          </p:cNvPr>
          <p:cNvSpPr>
            <a:spLocks noChangeArrowheads="1"/>
          </p:cNvSpPr>
          <p:nvPr/>
        </p:nvSpPr>
        <p:spPr bwMode="auto">
          <a:xfrm>
            <a:off x="1600200" y="533400"/>
            <a:ext cx="7010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spcBef>
                <a:spcPct val="60000"/>
              </a:spcBef>
              <a:buClr>
                <a:srgbClr val="779917"/>
              </a:buClr>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2pPr>
            <a:lvl3pPr marL="1143000" indent="-228600" eaLnBrk="0" hangingPunct="0">
              <a:spcBef>
                <a:spcPct val="20000"/>
              </a:spcBef>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3pPr>
            <a:lvl4pPr marL="1600200" indent="-228600" eaLnBrk="0" hangingPunct="0">
              <a:spcBef>
                <a:spcPct val="20000"/>
              </a:spcBef>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4pPr>
            <a:lvl5pPr marL="2057400" indent="-228600" eaLnBrk="0" hangingPunct="0">
              <a:spcBef>
                <a:spcPct val="20000"/>
              </a:spcBef>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5pPr>
            <a:lvl6pPr marL="2514600" indent="-228600" eaLnBrk="0" fontAlgn="base" hangingPunct="0">
              <a:spcBef>
                <a:spcPct val="20000"/>
              </a:spcBef>
              <a:spcAft>
                <a:spcPct val="0"/>
              </a:spcAft>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6pPr>
            <a:lvl7pPr marL="2971800" indent="-228600" eaLnBrk="0" fontAlgn="base" hangingPunct="0">
              <a:spcBef>
                <a:spcPct val="20000"/>
              </a:spcBef>
              <a:spcAft>
                <a:spcPct val="0"/>
              </a:spcAft>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7pPr>
            <a:lvl8pPr marL="3429000" indent="-228600" eaLnBrk="0" fontAlgn="base" hangingPunct="0">
              <a:spcBef>
                <a:spcPct val="20000"/>
              </a:spcBef>
              <a:spcAft>
                <a:spcPct val="0"/>
              </a:spcAft>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8pPr>
            <a:lvl9pPr marL="3886200" indent="-228600" eaLnBrk="0" fontAlgn="base" hangingPunct="0">
              <a:spcBef>
                <a:spcPct val="20000"/>
              </a:spcBef>
              <a:spcAft>
                <a:spcPct val="0"/>
              </a:spcAft>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9pPr>
          </a:lstStyle>
          <a:p>
            <a:pPr eaLnBrk="1" hangingPunct="1">
              <a:lnSpc>
                <a:spcPct val="85000"/>
              </a:lnSpc>
              <a:spcBef>
                <a:spcPct val="0"/>
              </a:spcBef>
              <a:buClrTx/>
              <a:buFontTx/>
              <a:buNone/>
            </a:pPr>
            <a:endParaRPr lang="en-US" altLang="en-US" sz="3500">
              <a:solidFill>
                <a:srgbClr val="FF9933"/>
              </a:solidFill>
            </a:endParaRPr>
          </a:p>
        </p:txBody>
      </p:sp>
      <p:sp>
        <p:nvSpPr>
          <p:cNvPr id="5" name="TextBox 4">
            <a:extLst>
              <a:ext uri="{FF2B5EF4-FFF2-40B4-BE49-F238E27FC236}">
                <a16:creationId xmlns:a16="http://schemas.microsoft.com/office/drawing/2014/main" id="{D5B24061-06C3-4634-87E1-36A39D76A784}"/>
              </a:ext>
            </a:extLst>
          </p:cNvPr>
          <p:cNvSpPr txBox="1"/>
          <p:nvPr/>
        </p:nvSpPr>
        <p:spPr>
          <a:xfrm>
            <a:off x="685800" y="1317625"/>
            <a:ext cx="8235950" cy="5893921"/>
          </a:xfrm>
          <a:prstGeom prst="rect">
            <a:avLst/>
          </a:prstGeom>
          <a:noFill/>
        </p:spPr>
        <p:txBody>
          <a:bodyPr>
            <a:spAutoFit/>
          </a:bodyPr>
          <a:lstStyle/>
          <a:p>
            <a:pPr marL="457200" lvl="2" indent="-342900">
              <a:spcAft>
                <a:spcPts val="600"/>
              </a:spcAft>
              <a:buClr>
                <a:schemeClr val="tx1"/>
              </a:buClr>
              <a:buFont typeface="Arial" pitchFamily="34" charset="0"/>
              <a:buChar char="•"/>
              <a:defRPr/>
            </a:pPr>
            <a:r>
              <a:rPr lang="en-US" b="1" dirty="0">
                <a:latin typeface="Futura Lt BT" pitchFamily="34" charset="0"/>
                <a:cs typeface="+mn-cs"/>
              </a:rPr>
              <a:t>Upgrade the Point of Pines pump station and pump</a:t>
            </a:r>
          </a:p>
          <a:p>
            <a:pPr marL="457200" lvl="2" indent="-342900">
              <a:spcAft>
                <a:spcPts val="600"/>
              </a:spcAft>
              <a:buClr>
                <a:schemeClr val="tx1"/>
              </a:buClr>
              <a:buFont typeface="Arial" pitchFamily="34" charset="0"/>
              <a:buChar char="•"/>
              <a:defRPr/>
            </a:pPr>
            <a:r>
              <a:rPr lang="en-US" b="1" dirty="0">
                <a:latin typeface="Futura Lt BT" pitchFamily="34" charset="0"/>
                <a:cs typeface="+mn-cs"/>
              </a:rPr>
              <a:t>Add new drainage outfall from Malden Street/Washington Avenue area to the Town Line Brook</a:t>
            </a:r>
          </a:p>
          <a:p>
            <a:pPr marL="457200" lvl="2" indent="-342900">
              <a:spcAft>
                <a:spcPts val="600"/>
              </a:spcAft>
              <a:buClr>
                <a:schemeClr val="tx1"/>
              </a:buClr>
              <a:buFont typeface="Arial" pitchFamily="34" charset="0"/>
              <a:buChar char="•"/>
              <a:defRPr/>
            </a:pPr>
            <a:r>
              <a:rPr lang="en-US" b="1" dirty="0">
                <a:latin typeface="Futura Lt BT" pitchFamily="34" charset="0"/>
                <a:cs typeface="+mn-cs"/>
              </a:rPr>
              <a:t>Increase the city’s tree canopy to reduce heat island effect</a:t>
            </a:r>
          </a:p>
          <a:p>
            <a:pPr marL="457200" lvl="2" indent="-342900">
              <a:spcAft>
                <a:spcPts val="600"/>
              </a:spcAft>
              <a:buClr>
                <a:schemeClr val="tx1"/>
              </a:buClr>
              <a:buFont typeface="Arial" pitchFamily="34" charset="0"/>
              <a:buChar char="•"/>
              <a:defRPr/>
            </a:pPr>
            <a:r>
              <a:rPr lang="en-US" b="1" dirty="0">
                <a:latin typeface="Futura Lt BT" pitchFamily="34" charset="0"/>
                <a:cs typeface="+mn-cs"/>
              </a:rPr>
              <a:t>Complete Oak Island marsh restoration efforts within east and west sides of Route 1A (marshland acquisition required)</a:t>
            </a:r>
          </a:p>
          <a:p>
            <a:pPr marL="457200" lvl="2" indent="-342900">
              <a:spcAft>
                <a:spcPts val="600"/>
              </a:spcAft>
              <a:buClr>
                <a:schemeClr val="tx1"/>
              </a:buClr>
              <a:buFont typeface="Arial" pitchFamily="34" charset="0"/>
              <a:buChar char="•"/>
              <a:defRPr/>
            </a:pPr>
            <a:r>
              <a:rPr lang="en-US" b="1" dirty="0">
                <a:latin typeface="Futura Lt BT" pitchFamily="34" charset="0"/>
                <a:cs typeface="+mn-cs"/>
              </a:rPr>
              <a:t>Beach nourishment and erosion control for Revere Beach</a:t>
            </a:r>
          </a:p>
          <a:p>
            <a:pPr marL="457200" lvl="2" indent="-342900">
              <a:spcAft>
                <a:spcPts val="600"/>
              </a:spcAft>
              <a:buClr>
                <a:schemeClr val="tx1"/>
              </a:buClr>
              <a:buFont typeface="Arial" pitchFamily="34" charset="0"/>
              <a:buChar char="•"/>
              <a:defRPr/>
            </a:pPr>
            <a:r>
              <a:rPr lang="en-US" b="1" dirty="0">
                <a:latin typeface="Futura Lt BT" pitchFamily="34" charset="0"/>
              </a:rPr>
              <a:t>Beach nourishment and dune restoration for Point of Pines</a:t>
            </a:r>
          </a:p>
          <a:p>
            <a:pPr marL="457200" lvl="2" indent="-342900">
              <a:spcAft>
                <a:spcPts val="600"/>
              </a:spcAft>
              <a:buClr>
                <a:schemeClr val="tx1"/>
              </a:buClr>
              <a:buFont typeface="Arial" pitchFamily="34" charset="0"/>
              <a:buChar char="•"/>
              <a:defRPr/>
            </a:pPr>
            <a:r>
              <a:rPr lang="en-US" b="1" dirty="0">
                <a:latin typeface="Futura Lt BT" pitchFamily="34" charset="0"/>
              </a:rPr>
              <a:t>Ambrose Park drainage improvements included with park reconstruction</a:t>
            </a:r>
          </a:p>
          <a:p>
            <a:pPr marL="457200" lvl="2" indent="-342900">
              <a:spcAft>
                <a:spcPts val="600"/>
              </a:spcAft>
              <a:buClr>
                <a:schemeClr val="tx1"/>
              </a:buClr>
              <a:buFont typeface="Arial" pitchFamily="34" charset="0"/>
              <a:buChar char="•"/>
              <a:defRPr/>
            </a:pPr>
            <a:r>
              <a:rPr lang="en-US" b="1" dirty="0">
                <a:latin typeface="Futura Lt BT" pitchFamily="34" charset="0"/>
              </a:rPr>
              <a:t>Drainage improvements under Route 1A</a:t>
            </a:r>
          </a:p>
          <a:p>
            <a:pPr marL="457200" lvl="2" indent="-342900">
              <a:spcAft>
                <a:spcPts val="600"/>
              </a:spcAft>
              <a:buClr>
                <a:schemeClr val="tx1"/>
              </a:buClr>
              <a:buFont typeface="Arial" pitchFamily="34" charset="0"/>
              <a:buChar char="•"/>
              <a:defRPr/>
            </a:pPr>
            <a:r>
              <a:rPr lang="en-US" b="1" dirty="0">
                <a:latin typeface="Futura Lt BT" pitchFamily="34" charset="0"/>
              </a:rPr>
              <a:t>Route 95 embankment / marsh restoration</a:t>
            </a:r>
          </a:p>
          <a:p>
            <a:pPr marL="114300" lvl="2">
              <a:spcAft>
                <a:spcPts val="600"/>
              </a:spcAft>
              <a:buClr>
                <a:schemeClr val="tx1"/>
              </a:buClr>
              <a:defRPr/>
            </a:pPr>
            <a:endParaRPr lang="en-US" sz="2000" b="1" dirty="0">
              <a:cs typeface="+mn-cs"/>
            </a:endParaRPr>
          </a:p>
        </p:txBody>
      </p:sp>
      <p:pic>
        <p:nvPicPr>
          <p:cNvPr id="10" name="Picture 15">
            <a:extLst>
              <a:ext uri="{FF2B5EF4-FFF2-40B4-BE49-F238E27FC236}">
                <a16:creationId xmlns:a16="http://schemas.microsoft.com/office/drawing/2014/main" id="{8518188B-193C-415E-B1B8-81CDC1B80A16}"/>
              </a:ext>
            </a:extLst>
          </p:cNvPr>
          <p:cNvPicPr>
            <a:picLocks noChangeArrowheads="1"/>
          </p:cNvPicPr>
          <p:nvPr/>
        </p:nvPicPr>
        <p:blipFill>
          <a:blip r:embed="rId3">
            <a:lum bright="36000"/>
            <a:extLst>
              <a:ext uri="{28A0092B-C50C-407E-A947-70E740481C1C}">
                <a14:useLocalDpi xmlns:a14="http://schemas.microsoft.com/office/drawing/2010/main"/>
              </a:ext>
            </a:extLst>
          </a:blip>
          <a:srcRect/>
          <a:stretch>
            <a:fillRect/>
          </a:stretch>
        </p:blipFill>
        <p:spPr bwMode="auto">
          <a:xfrm>
            <a:off x="0" y="0"/>
            <a:ext cx="9144000" cy="1209675"/>
          </a:xfrm>
          <a:prstGeom prst="rect">
            <a:avLst/>
          </a:prstGeom>
          <a:noFill/>
          <a:ln>
            <a:noFill/>
          </a:ln>
          <a:scene3d>
            <a:camera prst="orthographicFront"/>
            <a:lightRig rig="threePt" dir="t"/>
          </a:scene3d>
          <a:sp3d>
            <a:bevelT w="139700" prst="cross"/>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18">
            <a:extLst>
              <a:ext uri="{FF2B5EF4-FFF2-40B4-BE49-F238E27FC236}">
                <a16:creationId xmlns:a16="http://schemas.microsoft.com/office/drawing/2014/main" id="{B8C527E2-A3B0-4F1E-A0E1-373E478D1AB6}"/>
              </a:ext>
            </a:extLst>
          </p:cNvPr>
          <p:cNvSpPr txBox="1">
            <a:spLocks noChangeArrowheads="1"/>
          </p:cNvSpPr>
          <p:nvPr/>
        </p:nvSpPr>
        <p:spPr bwMode="auto">
          <a:xfrm>
            <a:off x="0" y="393700"/>
            <a:ext cx="9144000" cy="46196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1">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algn="ctr" eaLnBrk="0" fontAlgn="base" hangingPunct="0">
              <a:spcBef>
                <a:spcPct val="0"/>
              </a:spcBef>
              <a:spcAft>
                <a:spcPct val="0"/>
              </a:spcAft>
              <a:defRPr sz="2400">
                <a:solidFill>
                  <a:schemeClr val="tx1"/>
                </a:solidFill>
                <a:latin typeface="Tahoma" pitchFamily="34" charset="0"/>
              </a:defRPr>
            </a:lvl6pPr>
            <a:lvl7pPr marL="2971800" indent="-228600" algn="ctr" eaLnBrk="0" fontAlgn="base" hangingPunct="0">
              <a:spcBef>
                <a:spcPct val="0"/>
              </a:spcBef>
              <a:spcAft>
                <a:spcPct val="0"/>
              </a:spcAft>
              <a:defRPr sz="2400">
                <a:solidFill>
                  <a:schemeClr val="tx1"/>
                </a:solidFill>
                <a:latin typeface="Tahoma" pitchFamily="34" charset="0"/>
              </a:defRPr>
            </a:lvl7pPr>
            <a:lvl8pPr marL="3429000" indent="-228600" algn="ctr" eaLnBrk="0" fontAlgn="base" hangingPunct="0">
              <a:spcBef>
                <a:spcPct val="0"/>
              </a:spcBef>
              <a:spcAft>
                <a:spcPct val="0"/>
              </a:spcAft>
              <a:defRPr sz="2400">
                <a:solidFill>
                  <a:schemeClr val="tx1"/>
                </a:solidFill>
                <a:latin typeface="Tahoma" pitchFamily="34" charset="0"/>
              </a:defRPr>
            </a:lvl8pPr>
            <a:lvl9pPr marL="3886200" indent="-228600" algn="ctr" eaLnBrk="0" fontAlgn="base" hangingPunct="0">
              <a:spcBef>
                <a:spcPct val="0"/>
              </a:spcBef>
              <a:spcAft>
                <a:spcPct val="0"/>
              </a:spcAft>
              <a:defRPr sz="2400">
                <a:solidFill>
                  <a:schemeClr val="tx1"/>
                </a:solidFill>
                <a:latin typeface="Tahoma" pitchFamily="34" charset="0"/>
              </a:defRPr>
            </a:lvl9pPr>
          </a:lstStyle>
          <a:p>
            <a:pPr algn="ctr" eaLnBrk="1" hangingPunct="1">
              <a:defRPr/>
            </a:pPr>
            <a:r>
              <a:rPr lang="en-US" b="1" dirty="0">
                <a:solidFill>
                  <a:schemeClr val="bg2"/>
                </a:solidFill>
                <a:effectLst>
                  <a:outerShdw blurRad="38100" dist="38100" dir="2700000" algn="tl">
                    <a:srgbClr val="000000">
                      <a:alpha val="43137"/>
                    </a:srgbClr>
                  </a:outerShdw>
                </a:effectLst>
                <a:cs typeface="+mn-cs"/>
              </a:rPr>
              <a:t>Preliminary New Actions for 2021 HMP</a:t>
            </a:r>
          </a:p>
        </p:txBody>
      </p:sp>
      <p:sp>
        <p:nvSpPr>
          <p:cNvPr id="13" name="Rectangle 17">
            <a:extLst>
              <a:ext uri="{FF2B5EF4-FFF2-40B4-BE49-F238E27FC236}">
                <a16:creationId xmlns:a16="http://schemas.microsoft.com/office/drawing/2014/main" id="{B52D2CE3-558A-41D5-93AF-3AA10245B3AA}"/>
              </a:ext>
            </a:extLst>
          </p:cNvPr>
          <p:cNvSpPr>
            <a:spLocks noChangeArrowheads="1"/>
          </p:cNvSpPr>
          <p:nvPr/>
        </p:nvSpPr>
        <p:spPr bwMode="auto">
          <a:xfrm>
            <a:off x="0" y="1177203"/>
            <a:ext cx="9144000" cy="200025"/>
          </a:xfrm>
          <a:prstGeom prst="rect">
            <a:avLst/>
          </a:prstGeom>
          <a:solidFill>
            <a:srgbClr val="306E62"/>
          </a:solidFill>
          <a:ln>
            <a:noFill/>
          </a:ln>
          <a:effectLst/>
          <a:scene3d>
            <a:camera prst="orthographicFront"/>
            <a:lightRig rig="threePt" dir="t"/>
          </a:scene3d>
          <a:sp3d>
            <a:bevelT/>
          </a:sp3d>
        </p:spPr>
        <p:txBody>
          <a:bodyPr wrap="none" anchor="ctr"/>
          <a:lstStyle/>
          <a:p>
            <a:pPr algn="ctr">
              <a:defRPr/>
            </a:pPr>
            <a:endParaRPr lang="en-US">
              <a:cs typeface="+mn-cs"/>
            </a:endParaRPr>
          </a:p>
        </p:txBody>
      </p:sp>
      <p:pic>
        <p:nvPicPr>
          <p:cNvPr id="14" name="Picture 7">
            <a:extLst>
              <a:ext uri="{FF2B5EF4-FFF2-40B4-BE49-F238E27FC236}">
                <a16:creationId xmlns:a16="http://schemas.microsoft.com/office/drawing/2014/main" id="{0391F3F2-B9F3-4BA9-BE36-A76869F6E658}"/>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bwMode="auto">
          <a:xfrm>
            <a:off x="240700" y="77788"/>
            <a:ext cx="1090225" cy="11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59C31DDB-24DF-4638-B235-5526D6E7697B}"/>
              </a:ext>
            </a:extLst>
          </p:cNvPr>
          <p:cNvSpPr>
            <a:spLocks noGrp="1"/>
          </p:cNvSpPr>
          <p:nvPr>
            <p:ph type="sldNum" sz="quarter" idx="12"/>
          </p:nvPr>
        </p:nvSpPr>
        <p:spPr/>
        <p:txBody>
          <a:bodyPr/>
          <a:lstStyle/>
          <a:p>
            <a:fld id="{8B37340B-A2D0-4D5A-B79F-1B32632CCBD5}" type="slidenum">
              <a:rPr lang="en-US" altLang="en-US" smtClean="0"/>
              <a:pPr/>
              <a:t>35</a:t>
            </a:fld>
            <a:endParaRPr lang="en-US" altLang="en-US"/>
          </a:p>
        </p:txBody>
      </p:sp>
    </p:spTree>
    <p:extLst>
      <p:ext uri="{BB962C8B-B14F-4D97-AF65-F5344CB8AC3E}">
        <p14:creationId xmlns:p14="http://schemas.microsoft.com/office/powerpoint/2010/main" val="2357663296"/>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8119C7B-6F2F-4BB9-BFEC-22FBF2D0B5B5}"/>
              </a:ext>
            </a:extLst>
          </p:cNvPr>
          <p:cNvSpPr txBox="1"/>
          <p:nvPr/>
        </p:nvSpPr>
        <p:spPr>
          <a:xfrm>
            <a:off x="0" y="1447800"/>
            <a:ext cx="9144000" cy="5262563"/>
          </a:xfrm>
          <a:prstGeom prst="rect">
            <a:avLst/>
          </a:prstGeom>
          <a:noFill/>
          <a:ln w="19050" cmpd="dbl">
            <a:noFill/>
          </a:ln>
        </p:spPr>
        <p:txBody>
          <a:bodyPr rIns="548640">
            <a:spAutoFit/>
          </a:bodyPr>
          <a:lstStyle/>
          <a:p>
            <a:pPr marL="342900" indent="-342900" algn="ctr">
              <a:buFont typeface="Arial" pitchFamily="34" charset="0"/>
              <a:buChar char="•"/>
              <a:defRPr/>
            </a:pPr>
            <a:endParaRPr lang="en-US" dirty="0">
              <a:solidFill>
                <a:schemeClr val="bg1">
                  <a:lumMod val="75000"/>
                </a:schemeClr>
              </a:solidFill>
              <a:latin typeface="Futura Lt BT" pitchFamily="34" charset="0"/>
              <a:ea typeface="+mj-ea"/>
              <a:cs typeface="+mj-cs"/>
            </a:endParaRPr>
          </a:p>
          <a:p>
            <a:pPr lvl="1" algn="ctr">
              <a:defRPr/>
            </a:pPr>
            <a:r>
              <a:rPr lang="en-US" dirty="0">
                <a:solidFill>
                  <a:srgbClr val="C00000"/>
                </a:solidFill>
                <a:latin typeface="Futura Lt BT" pitchFamily="34" charset="0"/>
                <a:ea typeface="+mj-ea"/>
                <a:cs typeface="+mj-cs"/>
              </a:rPr>
              <a:t> </a:t>
            </a:r>
            <a:endParaRPr lang="en-US" dirty="0">
              <a:solidFill>
                <a:schemeClr val="bg1">
                  <a:lumMod val="75000"/>
                </a:schemeClr>
              </a:solidFill>
              <a:latin typeface="Futura Lt BT" pitchFamily="34" charset="0"/>
              <a:ea typeface="+mj-ea"/>
              <a:cs typeface="+mj-cs"/>
            </a:endParaRPr>
          </a:p>
          <a:p>
            <a:pPr lvl="1" algn="ctr">
              <a:defRPr/>
            </a:pPr>
            <a:endParaRPr lang="en-US" dirty="0">
              <a:solidFill>
                <a:schemeClr val="bg1">
                  <a:lumMod val="75000"/>
                </a:schemeClr>
              </a:solidFill>
              <a:latin typeface="Futura Lt BT" pitchFamily="34" charset="0"/>
              <a:ea typeface="+mj-ea"/>
              <a:cs typeface="+mj-cs"/>
            </a:endParaRPr>
          </a:p>
          <a:p>
            <a:pPr lvl="1" algn="ctr">
              <a:defRPr/>
            </a:pPr>
            <a:endParaRPr lang="en-US" dirty="0">
              <a:solidFill>
                <a:schemeClr val="bg1">
                  <a:lumMod val="75000"/>
                </a:schemeClr>
              </a:solidFill>
              <a:latin typeface="Futura Lt BT" pitchFamily="34" charset="0"/>
              <a:ea typeface="+mj-ea"/>
              <a:cs typeface="+mj-cs"/>
            </a:endParaRPr>
          </a:p>
          <a:p>
            <a:pPr lvl="1" algn="ctr">
              <a:defRPr/>
            </a:pPr>
            <a:endParaRPr lang="en-US" dirty="0">
              <a:solidFill>
                <a:schemeClr val="bg1">
                  <a:lumMod val="75000"/>
                </a:schemeClr>
              </a:solidFill>
              <a:latin typeface="Futura Lt BT" pitchFamily="34" charset="0"/>
              <a:ea typeface="+mj-ea"/>
              <a:cs typeface="+mj-cs"/>
            </a:endParaRPr>
          </a:p>
          <a:p>
            <a:pPr lvl="1" algn="ctr">
              <a:defRPr/>
            </a:pPr>
            <a:endParaRPr lang="en-US" dirty="0">
              <a:solidFill>
                <a:schemeClr val="bg1">
                  <a:lumMod val="75000"/>
                </a:schemeClr>
              </a:solidFill>
              <a:latin typeface="Futura Lt BT" pitchFamily="34" charset="0"/>
              <a:ea typeface="+mj-ea"/>
              <a:cs typeface="+mj-cs"/>
            </a:endParaRPr>
          </a:p>
          <a:p>
            <a:pPr lvl="1" algn="ctr">
              <a:defRPr/>
            </a:pPr>
            <a:endParaRPr lang="en-US" dirty="0">
              <a:solidFill>
                <a:schemeClr val="bg1">
                  <a:lumMod val="75000"/>
                </a:schemeClr>
              </a:solidFill>
              <a:latin typeface="Futura Lt BT" pitchFamily="34" charset="0"/>
              <a:ea typeface="+mj-ea"/>
              <a:cs typeface="+mj-cs"/>
            </a:endParaRPr>
          </a:p>
          <a:p>
            <a:pPr lvl="1" algn="ctr">
              <a:defRPr/>
            </a:pPr>
            <a:endParaRPr lang="en-US" dirty="0">
              <a:solidFill>
                <a:schemeClr val="bg1">
                  <a:lumMod val="75000"/>
                </a:schemeClr>
              </a:solidFill>
              <a:latin typeface="Futura Lt BT" pitchFamily="34" charset="0"/>
              <a:ea typeface="+mj-ea"/>
              <a:cs typeface="+mj-cs"/>
            </a:endParaRPr>
          </a:p>
          <a:p>
            <a:pPr marL="1257300" lvl="2" indent="-342900" algn="ctr">
              <a:buFont typeface="Arial" pitchFamily="34" charset="0"/>
              <a:buChar char="•"/>
              <a:defRPr/>
            </a:pPr>
            <a:endParaRPr lang="en-US" dirty="0">
              <a:solidFill>
                <a:schemeClr val="bg1">
                  <a:lumMod val="75000"/>
                </a:schemeClr>
              </a:solidFill>
              <a:latin typeface="Futura Lt BT" pitchFamily="34" charset="0"/>
              <a:ea typeface="+mj-ea"/>
              <a:cs typeface="+mj-cs"/>
            </a:endParaRPr>
          </a:p>
          <a:p>
            <a:pPr lvl="3" algn="ctr">
              <a:defRPr/>
            </a:pPr>
            <a:r>
              <a:rPr lang="en-US" dirty="0">
                <a:solidFill>
                  <a:schemeClr val="bg1">
                    <a:lumMod val="75000"/>
                  </a:schemeClr>
                </a:solidFill>
                <a:latin typeface="Futura Lt BT" pitchFamily="34" charset="0"/>
                <a:ea typeface="+mj-ea"/>
                <a:cs typeface="+mj-cs"/>
              </a:rPr>
              <a:t> 	</a:t>
            </a:r>
          </a:p>
          <a:p>
            <a:pPr marL="1257300" lvl="2" indent="-342900" algn="ctr">
              <a:buFont typeface="Arial" pitchFamily="34" charset="0"/>
              <a:buChar char="•"/>
              <a:defRPr/>
            </a:pPr>
            <a:endParaRPr lang="en-US" dirty="0">
              <a:solidFill>
                <a:schemeClr val="bg1">
                  <a:lumMod val="75000"/>
                </a:schemeClr>
              </a:solidFill>
              <a:latin typeface="Futura Lt BT" pitchFamily="34" charset="0"/>
              <a:ea typeface="+mj-ea"/>
              <a:cs typeface="+mj-cs"/>
            </a:endParaRPr>
          </a:p>
          <a:p>
            <a:pPr marL="1257300" lvl="2" indent="-342900" algn="ctr">
              <a:buFont typeface="Arial" pitchFamily="34" charset="0"/>
              <a:buChar char="•"/>
              <a:defRPr/>
            </a:pPr>
            <a:endParaRPr lang="en-US" dirty="0">
              <a:solidFill>
                <a:schemeClr val="bg1">
                  <a:lumMod val="75000"/>
                </a:schemeClr>
              </a:solidFill>
              <a:latin typeface="Futura Lt BT" pitchFamily="34" charset="0"/>
              <a:ea typeface="+mj-ea"/>
              <a:cs typeface="+mj-cs"/>
            </a:endParaRPr>
          </a:p>
          <a:p>
            <a:pPr marL="1257300" lvl="2" indent="-342900" algn="ctr">
              <a:buFont typeface="Arial" pitchFamily="34" charset="0"/>
              <a:buChar char="•"/>
              <a:defRPr/>
            </a:pPr>
            <a:endParaRPr lang="en-US" dirty="0">
              <a:solidFill>
                <a:schemeClr val="bg1">
                  <a:lumMod val="75000"/>
                </a:schemeClr>
              </a:solidFill>
              <a:latin typeface="Futura Lt BT" pitchFamily="34" charset="0"/>
              <a:ea typeface="+mj-ea"/>
              <a:cs typeface="+mj-cs"/>
            </a:endParaRPr>
          </a:p>
          <a:p>
            <a:pPr marL="1257300" lvl="2" indent="-342900" algn="ctr">
              <a:buFont typeface="Arial" pitchFamily="34" charset="0"/>
              <a:buChar char="•"/>
              <a:defRPr/>
            </a:pPr>
            <a:endParaRPr lang="en-US" dirty="0">
              <a:solidFill>
                <a:schemeClr val="bg1">
                  <a:lumMod val="75000"/>
                </a:schemeClr>
              </a:solidFill>
              <a:latin typeface="Futura Lt BT" pitchFamily="34" charset="0"/>
              <a:ea typeface="+mj-ea"/>
              <a:cs typeface="+mj-cs"/>
            </a:endParaRPr>
          </a:p>
        </p:txBody>
      </p:sp>
      <p:sp>
        <p:nvSpPr>
          <p:cNvPr id="46083" name="Rectangle 2">
            <a:extLst>
              <a:ext uri="{FF2B5EF4-FFF2-40B4-BE49-F238E27FC236}">
                <a16:creationId xmlns:a16="http://schemas.microsoft.com/office/drawing/2014/main" id="{24E2757F-66E5-4EF3-867F-EBA1008C2EF0}"/>
              </a:ext>
            </a:extLst>
          </p:cNvPr>
          <p:cNvSpPr>
            <a:spLocks noChangeArrowheads="1"/>
          </p:cNvSpPr>
          <p:nvPr/>
        </p:nvSpPr>
        <p:spPr bwMode="auto">
          <a:xfrm>
            <a:off x="1447800" y="381000"/>
            <a:ext cx="7010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spcBef>
                <a:spcPct val="60000"/>
              </a:spcBef>
              <a:buClr>
                <a:srgbClr val="779917"/>
              </a:buClr>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2pPr>
            <a:lvl3pPr marL="1143000" indent="-228600" eaLnBrk="0" hangingPunct="0">
              <a:spcBef>
                <a:spcPct val="20000"/>
              </a:spcBef>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3pPr>
            <a:lvl4pPr marL="1600200" indent="-228600" eaLnBrk="0" hangingPunct="0">
              <a:spcBef>
                <a:spcPct val="20000"/>
              </a:spcBef>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4pPr>
            <a:lvl5pPr marL="2057400" indent="-228600" eaLnBrk="0" hangingPunct="0">
              <a:spcBef>
                <a:spcPct val="20000"/>
              </a:spcBef>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5pPr>
            <a:lvl6pPr marL="2514600" indent="-228600" eaLnBrk="0" fontAlgn="base" hangingPunct="0">
              <a:spcBef>
                <a:spcPct val="20000"/>
              </a:spcBef>
              <a:spcAft>
                <a:spcPct val="0"/>
              </a:spcAft>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6pPr>
            <a:lvl7pPr marL="2971800" indent="-228600" eaLnBrk="0" fontAlgn="base" hangingPunct="0">
              <a:spcBef>
                <a:spcPct val="20000"/>
              </a:spcBef>
              <a:spcAft>
                <a:spcPct val="0"/>
              </a:spcAft>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7pPr>
            <a:lvl8pPr marL="3429000" indent="-228600" eaLnBrk="0" fontAlgn="base" hangingPunct="0">
              <a:spcBef>
                <a:spcPct val="20000"/>
              </a:spcBef>
              <a:spcAft>
                <a:spcPct val="0"/>
              </a:spcAft>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8pPr>
            <a:lvl9pPr marL="3886200" indent="-228600" eaLnBrk="0" fontAlgn="base" hangingPunct="0">
              <a:spcBef>
                <a:spcPct val="20000"/>
              </a:spcBef>
              <a:spcAft>
                <a:spcPct val="0"/>
              </a:spcAft>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9pPr>
          </a:lstStyle>
          <a:p>
            <a:pPr eaLnBrk="1" hangingPunct="1">
              <a:lnSpc>
                <a:spcPct val="85000"/>
              </a:lnSpc>
              <a:spcBef>
                <a:spcPct val="0"/>
              </a:spcBef>
              <a:buClrTx/>
              <a:buFontTx/>
              <a:buNone/>
            </a:pPr>
            <a:endParaRPr lang="en-US" altLang="en-US" sz="2000" i="1">
              <a:solidFill>
                <a:srgbClr val="FF9933"/>
              </a:solidFill>
            </a:endParaRPr>
          </a:p>
        </p:txBody>
      </p:sp>
      <p:sp>
        <p:nvSpPr>
          <p:cNvPr id="46084" name="Rectangle 3">
            <a:extLst>
              <a:ext uri="{FF2B5EF4-FFF2-40B4-BE49-F238E27FC236}">
                <a16:creationId xmlns:a16="http://schemas.microsoft.com/office/drawing/2014/main" id="{1A266698-6B1D-49A8-80A2-37F2BD64C1EC}"/>
              </a:ext>
            </a:extLst>
          </p:cNvPr>
          <p:cNvSpPr>
            <a:spLocks noChangeArrowheads="1"/>
          </p:cNvSpPr>
          <p:nvPr/>
        </p:nvSpPr>
        <p:spPr bwMode="auto">
          <a:xfrm>
            <a:off x="1600200" y="533400"/>
            <a:ext cx="7010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spcBef>
                <a:spcPct val="60000"/>
              </a:spcBef>
              <a:buClr>
                <a:srgbClr val="779917"/>
              </a:buClr>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2pPr>
            <a:lvl3pPr marL="1143000" indent="-228600" eaLnBrk="0" hangingPunct="0">
              <a:spcBef>
                <a:spcPct val="20000"/>
              </a:spcBef>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3pPr>
            <a:lvl4pPr marL="1600200" indent="-228600" eaLnBrk="0" hangingPunct="0">
              <a:spcBef>
                <a:spcPct val="20000"/>
              </a:spcBef>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4pPr>
            <a:lvl5pPr marL="2057400" indent="-228600" eaLnBrk="0" hangingPunct="0">
              <a:spcBef>
                <a:spcPct val="20000"/>
              </a:spcBef>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5pPr>
            <a:lvl6pPr marL="2514600" indent="-228600" eaLnBrk="0" fontAlgn="base" hangingPunct="0">
              <a:spcBef>
                <a:spcPct val="20000"/>
              </a:spcBef>
              <a:spcAft>
                <a:spcPct val="0"/>
              </a:spcAft>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6pPr>
            <a:lvl7pPr marL="2971800" indent="-228600" eaLnBrk="0" fontAlgn="base" hangingPunct="0">
              <a:spcBef>
                <a:spcPct val="20000"/>
              </a:spcBef>
              <a:spcAft>
                <a:spcPct val="0"/>
              </a:spcAft>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7pPr>
            <a:lvl8pPr marL="3429000" indent="-228600" eaLnBrk="0" fontAlgn="base" hangingPunct="0">
              <a:spcBef>
                <a:spcPct val="20000"/>
              </a:spcBef>
              <a:spcAft>
                <a:spcPct val="0"/>
              </a:spcAft>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8pPr>
            <a:lvl9pPr marL="3886200" indent="-228600" eaLnBrk="0" fontAlgn="base" hangingPunct="0">
              <a:spcBef>
                <a:spcPct val="20000"/>
              </a:spcBef>
              <a:spcAft>
                <a:spcPct val="0"/>
              </a:spcAft>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9pPr>
          </a:lstStyle>
          <a:p>
            <a:pPr eaLnBrk="1" hangingPunct="1">
              <a:lnSpc>
                <a:spcPct val="85000"/>
              </a:lnSpc>
              <a:spcBef>
                <a:spcPct val="0"/>
              </a:spcBef>
              <a:buClrTx/>
              <a:buFontTx/>
              <a:buNone/>
            </a:pPr>
            <a:endParaRPr lang="en-US" altLang="en-US" sz="3500">
              <a:solidFill>
                <a:srgbClr val="FF9933"/>
              </a:solidFill>
            </a:endParaRPr>
          </a:p>
        </p:txBody>
      </p:sp>
      <p:sp>
        <p:nvSpPr>
          <p:cNvPr id="5" name="TextBox 4">
            <a:extLst>
              <a:ext uri="{FF2B5EF4-FFF2-40B4-BE49-F238E27FC236}">
                <a16:creationId xmlns:a16="http://schemas.microsoft.com/office/drawing/2014/main" id="{D5B24061-06C3-4634-87E1-36A39D76A784}"/>
              </a:ext>
            </a:extLst>
          </p:cNvPr>
          <p:cNvSpPr txBox="1"/>
          <p:nvPr/>
        </p:nvSpPr>
        <p:spPr>
          <a:xfrm>
            <a:off x="492760" y="1419225"/>
            <a:ext cx="8235950" cy="5601533"/>
          </a:xfrm>
          <a:prstGeom prst="rect">
            <a:avLst/>
          </a:prstGeom>
          <a:noFill/>
        </p:spPr>
        <p:txBody>
          <a:bodyPr>
            <a:spAutoFit/>
          </a:bodyPr>
          <a:lstStyle/>
          <a:p>
            <a:pPr marL="457200" lvl="2" indent="-342900">
              <a:spcAft>
                <a:spcPts val="600"/>
              </a:spcAft>
              <a:buClr>
                <a:schemeClr val="tx1"/>
              </a:buClr>
              <a:buFont typeface="Arial" pitchFamily="34" charset="0"/>
              <a:buChar char="•"/>
              <a:defRPr/>
            </a:pPr>
            <a:r>
              <a:rPr lang="en-US" b="1" dirty="0" err="1">
                <a:latin typeface="Futura Lt BT" pitchFamily="34" charset="0"/>
                <a:cs typeface="+mn-cs"/>
              </a:rPr>
              <a:t>RiverFront</a:t>
            </a:r>
            <a:r>
              <a:rPr lang="en-US" b="1" dirty="0">
                <a:latin typeface="Futura Lt BT" pitchFamily="34" charset="0"/>
                <a:cs typeface="+mn-cs"/>
              </a:rPr>
              <a:t> Master Plan stormwater management and resilience recommendations:</a:t>
            </a:r>
          </a:p>
          <a:p>
            <a:pPr marL="914400" lvl="3" indent="-342900">
              <a:spcAft>
                <a:spcPts val="600"/>
              </a:spcAft>
              <a:buClr>
                <a:schemeClr val="tx1"/>
              </a:buClr>
              <a:buFont typeface="Arial" pitchFamily="34" charset="0"/>
              <a:buChar char="•"/>
              <a:defRPr/>
            </a:pPr>
            <a:r>
              <a:rPr lang="en-US" b="1" dirty="0">
                <a:latin typeface="Futura Lt BT" pitchFamily="34" charset="0"/>
                <a:cs typeface="+mn-cs"/>
              </a:rPr>
              <a:t>Tide gates and backflow prevention</a:t>
            </a:r>
          </a:p>
          <a:p>
            <a:pPr marL="914400" lvl="3" indent="-342900">
              <a:spcAft>
                <a:spcPts val="600"/>
              </a:spcAft>
              <a:buClr>
                <a:schemeClr val="tx1"/>
              </a:buClr>
              <a:buFont typeface="Arial" pitchFamily="34" charset="0"/>
              <a:buChar char="•"/>
              <a:defRPr/>
            </a:pPr>
            <a:r>
              <a:rPr lang="en-US" b="1" dirty="0">
                <a:latin typeface="Futura Lt BT" pitchFamily="34" charset="0"/>
                <a:cs typeface="+mn-cs"/>
              </a:rPr>
              <a:t>Install a pump station</a:t>
            </a:r>
          </a:p>
          <a:p>
            <a:pPr marL="914400" lvl="3" indent="-342900">
              <a:spcAft>
                <a:spcPts val="600"/>
              </a:spcAft>
              <a:buClr>
                <a:schemeClr val="tx1"/>
              </a:buClr>
              <a:buFont typeface="Arial" pitchFamily="34" charset="0"/>
              <a:buChar char="•"/>
              <a:defRPr/>
            </a:pPr>
            <a:r>
              <a:rPr lang="en-US" b="1" dirty="0">
                <a:latin typeface="Futura Lt BT" pitchFamily="34" charset="0"/>
                <a:cs typeface="+mn-cs"/>
              </a:rPr>
              <a:t>Stormwater management</a:t>
            </a:r>
          </a:p>
          <a:p>
            <a:pPr marL="914400" lvl="3" indent="-342900">
              <a:spcAft>
                <a:spcPts val="600"/>
              </a:spcAft>
              <a:buClr>
                <a:schemeClr val="tx1"/>
              </a:buClr>
              <a:buFont typeface="Arial" pitchFamily="34" charset="0"/>
              <a:buChar char="•"/>
              <a:defRPr/>
            </a:pPr>
            <a:r>
              <a:rPr lang="en-US" b="1" dirty="0">
                <a:latin typeface="Futura Lt BT" pitchFamily="34" charset="0"/>
                <a:cs typeface="+mn-cs"/>
              </a:rPr>
              <a:t>Expand/create salt marsh</a:t>
            </a:r>
          </a:p>
          <a:p>
            <a:pPr marL="457200" lvl="2" indent="-342900">
              <a:spcAft>
                <a:spcPts val="600"/>
              </a:spcAft>
              <a:buClr>
                <a:schemeClr val="tx1"/>
              </a:buClr>
              <a:buFont typeface="Arial" pitchFamily="34" charset="0"/>
              <a:buChar char="•"/>
              <a:defRPr/>
            </a:pPr>
            <a:r>
              <a:rPr lang="en-US" b="1" dirty="0">
                <a:latin typeface="Futura Lt BT" pitchFamily="34" charset="0"/>
                <a:cs typeface="+mn-cs"/>
              </a:rPr>
              <a:t>Preliminary recommendations from Point of Pines / Riverside Coastal Resilience Feasibility Study:</a:t>
            </a:r>
          </a:p>
          <a:p>
            <a:pPr marL="914400" lvl="3" indent="-342900">
              <a:spcAft>
                <a:spcPts val="600"/>
              </a:spcAft>
              <a:buClr>
                <a:schemeClr val="tx1"/>
              </a:buClr>
              <a:buFont typeface="Arial" pitchFamily="34" charset="0"/>
              <a:buChar char="•"/>
              <a:defRPr/>
            </a:pPr>
            <a:r>
              <a:rPr lang="en-US" b="1" dirty="0">
                <a:latin typeface="Futura Lt BT" pitchFamily="34" charset="0"/>
                <a:cs typeface="+mn-cs"/>
              </a:rPr>
              <a:t>Beach management plan</a:t>
            </a:r>
          </a:p>
          <a:p>
            <a:pPr marL="914400" lvl="3" indent="-342900">
              <a:spcAft>
                <a:spcPts val="600"/>
              </a:spcAft>
              <a:buClr>
                <a:schemeClr val="tx1"/>
              </a:buClr>
              <a:buFont typeface="Arial" pitchFamily="34" charset="0"/>
              <a:buChar char="•"/>
              <a:defRPr/>
            </a:pPr>
            <a:r>
              <a:rPr lang="en-US" b="1" dirty="0">
                <a:latin typeface="Futura Lt BT" pitchFamily="34" charset="0"/>
                <a:cs typeface="+mn-cs"/>
              </a:rPr>
              <a:t>Deployable and on-site flood protection measures</a:t>
            </a:r>
          </a:p>
          <a:p>
            <a:pPr marL="914400" lvl="3" indent="-342900">
              <a:spcAft>
                <a:spcPts val="600"/>
              </a:spcAft>
              <a:buClr>
                <a:schemeClr val="tx1"/>
              </a:buClr>
              <a:buFont typeface="Arial" pitchFamily="34" charset="0"/>
              <a:buChar char="•"/>
              <a:defRPr/>
            </a:pPr>
            <a:r>
              <a:rPr lang="en-US" b="1" dirty="0">
                <a:latin typeface="Futura Lt BT" pitchFamily="34" charset="0"/>
                <a:cs typeface="+mn-cs"/>
              </a:rPr>
              <a:t>Long-term resilience measures under development</a:t>
            </a:r>
          </a:p>
          <a:p>
            <a:pPr marL="114300" lvl="2">
              <a:spcAft>
                <a:spcPts val="600"/>
              </a:spcAft>
              <a:buClr>
                <a:schemeClr val="tx1"/>
              </a:buClr>
              <a:defRPr/>
            </a:pPr>
            <a:r>
              <a:rPr lang="en-US" dirty="0">
                <a:solidFill>
                  <a:srgbClr val="FFFF93"/>
                </a:solidFill>
                <a:latin typeface="+mn-lt"/>
                <a:cs typeface="+mn-cs"/>
              </a:rPr>
              <a:t>Group Discussion: Suggestions for additional actions???</a:t>
            </a:r>
          </a:p>
          <a:p>
            <a:pPr marL="114300" lvl="2">
              <a:spcAft>
                <a:spcPts val="600"/>
              </a:spcAft>
              <a:buClr>
                <a:schemeClr val="tx1"/>
              </a:buClr>
              <a:defRPr/>
            </a:pPr>
            <a:endParaRPr lang="en-US" sz="2000" b="1" dirty="0">
              <a:cs typeface="+mn-cs"/>
            </a:endParaRPr>
          </a:p>
        </p:txBody>
      </p:sp>
      <p:pic>
        <p:nvPicPr>
          <p:cNvPr id="10" name="Picture 15">
            <a:extLst>
              <a:ext uri="{FF2B5EF4-FFF2-40B4-BE49-F238E27FC236}">
                <a16:creationId xmlns:a16="http://schemas.microsoft.com/office/drawing/2014/main" id="{8518188B-193C-415E-B1B8-81CDC1B80A16}"/>
              </a:ext>
            </a:extLst>
          </p:cNvPr>
          <p:cNvPicPr>
            <a:picLocks noChangeArrowheads="1"/>
          </p:cNvPicPr>
          <p:nvPr/>
        </p:nvPicPr>
        <p:blipFill>
          <a:blip r:embed="rId3">
            <a:lum bright="36000"/>
            <a:extLst>
              <a:ext uri="{28A0092B-C50C-407E-A947-70E740481C1C}">
                <a14:useLocalDpi xmlns:a14="http://schemas.microsoft.com/office/drawing/2010/main"/>
              </a:ext>
            </a:extLst>
          </a:blip>
          <a:srcRect/>
          <a:stretch>
            <a:fillRect/>
          </a:stretch>
        </p:blipFill>
        <p:spPr bwMode="auto">
          <a:xfrm>
            <a:off x="0" y="0"/>
            <a:ext cx="9144000" cy="1209675"/>
          </a:xfrm>
          <a:prstGeom prst="rect">
            <a:avLst/>
          </a:prstGeom>
          <a:noFill/>
          <a:ln>
            <a:noFill/>
          </a:ln>
          <a:scene3d>
            <a:camera prst="orthographicFront"/>
            <a:lightRig rig="threePt" dir="t"/>
          </a:scene3d>
          <a:sp3d>
            <a:bevelT w="139700" prst="cross"/>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18">
            <a:extLst>
              <a:ext uri="{FF2B5EF4-FFF2-40B4-BE49-F238E27FC236}">
                <a16:creationId xmlns:a16="http://schemas.microsoft.com/office/drawing/2014/main" id="{B8C527E2-A3B0-4F1E-A0E1-373E478D1AB6}"/>
              </a:ext>
            </a:extLst>
          </p:cNvPr>
          <p:cNvSpPr txBox="1">
            <a:spLocks noChangeArrowheads="1"/>
          </p:cNvSpPr>
          <p:nvPr/>
        </p:nvSpPr>
        <p:spPr bwMode="auto">
          <a:xfrm>
            <a:off x="0" y="393700"/>
            <a:ext cx="9144000" cy="46196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1">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algn="ctr" eaLnBrk="0" fontAlgn="base" hangingPunct="0">
              <a:spcBef>
                <a:spcPct val="0"/>
              </a:spcBef>
              <a:spcAft>
                <a:spcPct val="0"/>
              </a:spcAft>
              <a:defRPr sz="2400">
                <a:solidFill>
                  <a:schemeClr val="tx1"/>
                </a:solidFill>
                <a:latin typeface="Tahoma" pitchFamily="34" charset="0"/>
              </a:defRPr>
            </a:lvl6pPr>
            <a:lvl7pPr marL="2971800" indent="-228600" algn="ctr" eaLnBrk="0" fontAlgn="base" hangingPunct="0">
              <a:spcBef>
                <a:spcPct val="0"/>
              </a:spcBef>
              <a:spcAft>
                <a:spcPct val="0"/>
              </a:spcAft>
              <a:defRPr sz="2400">
                <a:solidFill>
                  <a:schemeClr val="tx1"/>
                </a:solidFill>
                <a:latin typeface="Tahoma" pitchFamily="34" charset="0"/>
              </a:defRPr>
            </a:lvl7pPr>
            <a:lvl8pPr marL="3429000" indent="-228600" algn="ctr" eaLnBrk="0" fontAlgn="base" hangingPunct="0">
              <a:spcBef>
                <a:spcPct val="0"/>
              </a:spcBef>
              <a:spcAft>
                <a:spcPct val="0"/>
              </a:spcAft>
              <a:defRPr sz="2400">
                <a:solidFill>
                  <a:schemeClr val="tx1"/>
                </a:solidFill>
                <a:latin typeface="Tahoma" pitchFamily="34" charset="0"/>
              </a:defRPr>
            </a:lvl8pPr>
            <a:lvl9pPr marL="3886200" indent="-228600" algn="ctr" eaLnBrk="0" fontAlgn="base" hangingPunct="0">
              <a:spcBef>
                <a:spcPct val="0"/>
              </a:spcBef>
              <a:spcAft>
                <a:spcPct val="0"/>
              </a:spcAft>
              <a:defRPr sz="2400">
                <a:solidFill>
                  <a:schemeClr val="tx1"/>
                </a:solidFill>
                <a:latin typeface="Tahoma" pitchFamily="34" charset="0"/>
              </a:defRPr>
            </a:lvl9pPr>
          </a:lstStyle>
          <a:p>
            <a:pPr algn="ctr" eaLnBrk="1" hangingPunct="1">
              <a:defRPr/>
            </a:pPr>
            <a:r>
              <a:rPr lang="en-US" b="1" dirty="0">
                <a:solidFill>
                  <a:schemeClr val="bg2"/>
                </a:solidFill>
                <a:effectLst>
                  <a:outerShdw blurRad="38100" dist="38100" dir="2700000" algn="tl">
                    <a:srgbClr val="000000">
                      <a:alpha val="43137"/>
                    </a:srgbClr>
                  </a:outerShdw>
                </a:effectLst>
                <a:cs typeface="+mn-cs"/>
              </a:rPr>
              <a:t>Preliminary New Actions for 2021 HMP</a:t>
            </a:r>
          </a:p>
        </p:txBody>
      </p:sp>
      <p:sp>
        <p:nvSpPr>
          <p:cNvPr id="13" name="Rectangle 17">
            <a:extLst>
              <a:ext uri="{FF2B5EF4-FFF2-40B4-BE49-F238E27FC236}">
                <a16:creationId xmlns:a16="http://schemas.microsoft.com/office/drawing/2014/main" id="{B52D2CE3-558A-41D5-93AF-3AA10245B3AA}"/>
              </a:ext>
            </a:extLst>
          </p:cNvPr>
          <p:cNvSpPr>
            <a:spLocks noChangeArrowheads="1"/>
          </p:cNvSpPr>
          <p:nvPr/>
        </p:nvSpPr>
        <p:spPr bwMode="auto">
          <a:xfrm>
            <a:off x="0" y="1177203"/>
            <a:ext cx="9144000" cy="200025"/>
          </a:xfrm>
          <a:prstGeom prst="rect">
            <a:avLst/>
          </a:prstGeom>
          <a:solidFill>
            <a:srgbClr val="306E62"/>
          </a:solidFill>
          <a:ln>
            <a:noFill/>
          </a:ln>
          <a:effectLst/>
          <a:scene3d>
            <a:camera prst="orthographicFront"/>
            <a:lightRig rig="threePt" dir="t"/>
          </a:scene3d>
          <a:sp3d>
            <a:bevelT/>
          </a:sp3d>
        </p:spPr>
        <p:txBody>
          <a:bodyPr wrap="none" anchor="ctr"/>
          <a:lstStyle/>
          <a:p>
            <a:pPr algn="ctr">
              <a:defRPr/>
            </a:pPr>
            <a:endParaRPr lang="en-US">
              <a:cs typeface="+mn-cs"/>
            </a:endParaRPr>
          </a:p>
        </p:txBody>
      </p:sp>
      <p:pic>
        <p:nvPicPr>
          <p:cNvPr id="14" name="Picture 7">
            <a:extLst>
              <a:ext uri="{FF2B5EF4-FFF2-40B4-BE49-F238E27FC236}">
                <a16:creationId xmlns:a16="http://schemas.microsoft.com/office/drawing/2014/main" id="{0391F3F2-B9F3-4BA9-BE36-A76869F6E658}"/>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bwMode="auto">
          <a:xfrm>
            <a:off x="240700" y="77788"/>
            <a:ext cx="1090225" cy="11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59C31DDB-24DF-4638-B235-5526D6E7697B}"/>
              </a:ext>
            </a:extLst>
          </p:cNvPr>
          <p:cNvSpPr>
            <a:spLocks noGrp="1"/>
          </p:cNvSpPr>
          <p:nvPr>
            <p:ph type="sldNum" sz="quarter" idx="12"/>
          </p:nvPr>
        </p:nvSpPr>
        <p:spPr/>
        <p:txBody>
          <a:bodyPr/>
          <a:lstStyle/>
          <a:p>
            <a:fld id="{8B37340B-A2D0-4D5A-B79F-1B32632CCBD5}" type="slidenum">
              <a:rPr lang="en-US" altLang="en-US" smtClean="0"/>
              <a:pPr/>
              <a:t>36</a:t>
            </a:fld>
            <a:endParaRPr lang="en-US" altLang="en-US"/>
          </a:p>
        </p:txBody>
      </p:sp>
    </p:spTree>
    <p:extLst>
      <p:ext uri="{BB962C8B-B14F-4D97-AF65-F5344CB8AC3E}">
        <p14:creationId xmlns:p14="http://schemas.microsoft.com/office/powerpoint/2010/main" val="1854464430"/>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CDE3F8AA-BDE3-4376-9EC7-85F7F622B0C0}"/>
              </a:ext>
            </a:extLst>
          </p:cNvPr>
          <p:cNvSpPr>
            <a:spLocks noChangeArrowheads="1"/>
          </p:cNvSpPr>
          <p:nvPr/>
        </p:nvSpPr>
        <p:spPr bwMode="auto">
          <a:xfrm>
            <a:off x="1447800" y="381000"/>
            <a:ext cx="7010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spcBef>
                <a:spcPct val="60000"/>
              </a:spcBef>
              <a:buClr>
                <a:srgbClr val="779917"/>
              </a:buClr>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2pPr>
            <a:lvl3pPr marL="1143000" indent="-228600" eaLnBrk="0" hangingPunct="0">
              <a:spcBef>
                <a:spcPct val="20000"/>
              </a:spcBef>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3pPr>
            <a:lvl4pPr marL="1600200" indent="-228600" eaLnBrk="0" hangingPunct="0">
              <a:spcBef>
                <a:spcPct val="20000"/>
              </a:spcBef>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4pPr>
            <a:lvl5pPr marL="2057400" indent="-228600" eaLnBrk="0" hangingPunct="0">
              <a:spcBef>
                <a:spcPct val="20000"/>
              </a:spcBef>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5pPr>
            <a:lvl6pPr marL="2514600" indent="-228600" eaLnBrk="0" fontAlgn="base" hangingPunct="0">
              <a:spcBef>
                <a:spcPct val="20000"/>
              </a:spcBef>
              <a:spcAft>
                <a:spcPct val="0"/>
              </a:spcAft>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6pPr>
            <a:lvl7pPr marL="2971800" indent="-228600" eaLnBrk="0" fontAlgn="base" hangingPunct="0">
              <a:spcBef>
                <a:spcPct val="20000"/>
              </a:spcBef>
              <a:spcAft>
                <a:spcPct val="0"/>
              </a:spcAft>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7pPr>
            <a:lvl8pPr marL="3429000" indent="-228600" eaLnBrk="0" fontAlgn="base" hangingPunct="0">
              <a:spcBef>
                <a:spcPct val="20000"/>
              </a:spcBef>
              <a:spcAft>
                <a:spcPct val="0"/>
              </a:spcAft>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8pPr>
            <a:lvl9pPr marL="3886200" indent="-228600" eaLnBrk="0" fontAlgn="base" hangingPunct="0">
              <a:spcBef>
                <a:spcPct val="20000"/>
              </a:spcBef>
              <a:spcAft>
                <a:spcPct val="0"/>
              </a:spcAft>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9pPr>
          </a:lstStyle>
          <a:p>
            <a:pPr eaLnBrk="1" hangingPunct="1">
              <a:lnSpc>
                <a:spcPct val="85000"/>
              </a:lnSpc>
              <a:spcBef>
                <a:spcPct val="0"/>
              </a:spcBef>
              <a:buClrTx/>
              <a:buFontTx/>
              <a:buNone/>
            </a:pPr>
            <a:endParaRPr lang="en-US" altLang="en-US" sz="2000" i="1">
              <a:solidFill>
                <a:srgbClr val="FF9933"/>
              </a:solidFill>
            </a:endParaRPr>
          </a:p>
        </p:txBody>
      </p:sp>
      <p:sp>
        <p:nvSpPr>
          <p:cNvPr id="51203" name="Rectangle 3">
            <a:extLst>
              <a:ext uri="{FF2B5EF4-FFF2-40B4-BE49-F238E27FC236}">
                <a16:creationId xmlns:a16="http://schemas.microsoft.com/office/drawing/2014/main" id="{61CF754D-76B2-4968-B190-0CBFEA4546FA}"/>
              </a:ext>
            </a:extLst>
          </p:cNvPr>
          <p:cNvSpPr>
            <a:spLocks noChangeArrowheads="1"/>
          </p:cNvSpPr>
          <p:nvPr/>
        </p:nvSpPr>
        <p:spPr bwMode="auto">
          <a:xfrm>
            <a:off x="1600200" y="533400"/>
            <a:ext cx="7010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spcBef>
                <a:spcPct val="60000"/>
              </a:spcBef>
              <a:buClr>
                <a:srgbClr val="779917"/>
              </a:buClr>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2pPr>
            <a:lvl3pPr marL="1143000" indent="-228600" eaLnBrk="0" hangingPunct="0">
              <a:spcBef>
                <a:spcPct val="20000"/>
              </a:spcBef>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3pPr>
            <a:lvl4pPr marL="1600200" indent="-228600" eaLnBrk="0" hangingPunct="0">
              <a:spcBef>
                <a:spcPct val="20000"/>
              </a:spcBef>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4pPr>
            <a:lvl5pPr marL="2057400" indent="-228600" eaLnBrk="0" hangingPunct="0">
              <a:spcBef>
                <a:spcPct val="20000"/>
              </a:spcBef>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5pPr>
            <a:lvl6pPr marL="2514600" indent="-228600" eaLnBrk="0" fontAlgn="base" hangingPunct="0">
              <a:spcBef>
                <a:spcPct val="20000"/>
              </a:spcBef>
              <a:spcAft>
                <a:spcPct val="0"/>
              </a:spcAft>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6pPr>
            <a:lvl7pPr marL="2971800" indent="-228600" eaLnBrk="0" fontAlgn="base" hangingPunct="0">
              <a:spcBef>
                <a:spcPct val="20000"/>
              </a:spcBef>
              <a:spcAft>
                <a:spcPct val="0"/>
              </a:spcAft>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7pPr>
            <a:lvl8pPr marL="3429000" indent="-228600" eaLnBrk="0" fontAlgn="base" hangingPunct="0">
              <a:spcBef>
                <a:spcPct val="20000"/>
              </a:spcBef>
              <a:spcAft>
                <a:spcPct val="0"/>
              </a:spcAft>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8pPr>
            <a:lvl9pPr marL="3886200" indent="-228600" eaLnBrk="0" fontAlgn="base" hangingPunct="0">
              <a:spcBef>
                <a:spcPct val="20000"/>
              </a:spcBef>
              <a:spcAft>
                <a:spcPct val="0"/>
              </a:spcAft>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9pPr>
          </a:lstStyle>
          <a:p>
            <a:pPr eaLnBrk="1" hangingPunct="1">
              <a:lnSpc>
                <a:spcPct val="85000"/>
              </a:lnSpc>
              <a:spcBef>
                <a:spcPct val="0"/>
              </a:spcBef>
              <a:buClrTx/>
              <a:buFontTx/>
              <a:buNone/>
            </a:pPr>
            <a:endParaRPr lang="en-US" altLang="en-US" sz="3500">
              <a:solidFill>
                <a:srgbClr val="FF9933"/>
              </a:solidFill>
            </a:endParaRPr>
          </a:p>
        </p:txBody>
      </p:sp>
      <p:pic>
        <p:nvPicPr>
          <p:cNvPr id="5" name="Picture 15">
            <a:extLst>
              <a:ext uri="{FF2B5EF4-FFF2-40B4-BE49-F238E27FC236}">
                <a16:creationId xmlns:a16="http://schemas.microsoft.com/office/drawing/2014/main" id="{7735A215-7D43-4E1C-88CB-F5CDFAB69773}"/>
              </a:ext>
            </a:extLst>
          </p:cNvPr>
          <p:cNvPicPr>
            <a:picLocks noChangeArrowheads="1"/>
          </p:cNvPicPr>
          <p:nvPr/>
        </p:nvPicPr>
        <p:blipFill>
          <a:blip r:embed="rId3">
            <a:lum bright="36000"/>
            <a:extLst>
              <a:ext uri="{28A0092B-C50C-407E-A947-70E740481C1C}">
                <a14:useLocalDpi xmlns:a14="http://schemas.microsoft.com/office/drawing/2010/main"/>
              </a:ext>
            </a:extLst>
          </a:blip>
          <a:srcRect/>
          <a:stretch>
            <a:fillRect/>
          </a:stretch>
        </p:blipFill>
        <p:spPr bwMode="auto">
          <a:xfrm>
            <a:off x="0" y="0"/>
            <a:ext cx="9144000" cy="1209675"/>
          </a:xfrm>
          <a:prstGeom prst="rect">
            <a:avLst/>
          </a:prstGeom>
          <a:noFill/>
          <a:ln>
            <a:noFill/>
          </a:ln>
          <a:scene3d>
            <a:camera prst="orthographicFront"/>
            <a:lightRig rig="threePt" dir="t"/>
          </a:scene3d>
          <a:sp3d>
            <a:bevelT w="139700" prst="cross"/>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8">
            <a:extLst>
              <a:ext uri="{FF2B5EF4-FFF2-40B4-BE49-F238E27FC236}">
                <a16:creationId xmlns:a16="http://schemas.microsoft.com/office/drawing/2014/main" id="{4501F32D-582C-453E-8C98-4611D7F3ACB8}"/>
              </a:ext>
            </a:extLst>
          </p:cNvPr>
          <p:cNvSpPr txBox="1">
            <a:spLocks noChangeArrowheads="1"/>
          </p:cNvSpPr>
          <p:nvPr/>
        </p:nvSpPr>
        <p:spPr bwMode="auto">
          <a:xfrm>
            <a:off x="0" y="393700"/>
            <a:ext cx="9144000" cy="46196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1">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algn="ctr" eaLnBrk="0" fontAlgn="base" hangingPunct="0">
              <a:spcBef>
                <a:spcPct val="0"/>
              </a:spcBef>
              <a:spcAft>
                <a:spcPct val="0"/>
              </a:spcAft>
              <a:defRPr sz="2400">
                <a:solidFill>
                  <a:schemeClr val="tx1"/>
                </a:solidFill>
                <a:latin typeface="Tahoma" pitchFamily="34" charset="0"/>
              </a:defRPr>
            </a:lvl6pPr>
            <a:lvl7pPr marL="2971800" indent="-228600" algn="ctr" eaLnBrk="0" fontAlgn="base" hangingPunct="0">
              <a:spcBef>
                <a:spcPct val="0"/>
              </a:spcBef>
              <a:spcAft>
                <a:spcPct val="0"/>
              </a:spcAft>
              <a:defRPr sz="2400">
                <a:solidFill>
                  <a:schemeClr val="tx1"/>
                </a:solidFill>
                <a:latin typeface="Tahoma" pitchFamily="34" charset="0"/>
              </a:defRPr>
            </a:lvl7pPr>
            <a:lvl8pPr marL="3429000" indent="-228600" algn="ctr" eaLnBrk="0" fontAlgn="base" hangingPunct="0">
              <a:spcBef>
                <a:spcPct val="0"/>
              </a:spcBef>
              <a:spcAft>
                <a:spcPct val="0"/>
              </a:spcAft>
              <a:defRPr sz="2400">
                <a:solidFill>
                  <a:schemeClr val="tx1"/>
                </a:solidFill>
                <a:latin typeface="Tahoma" pitchFamily="34" charset="0"/>
              </a:defRPr>
            </a:lvl8pPr>
            <a:lvl9pPr marL="3886200" indent="-228600" algn="ctr" eaLnBrk="0" fontAlgn="base" hangingPunct="0">
              <a:spcBef>
                <a:spcPct val="0"/>
              </a:spcBef>
              <a:spcAft>
                <a:spcPct val="0"/>
              </a:spcAft>
              <a:defRPr sz="2400">
                <a:solidFill>
                  <a:schemeClr val="tx1"/>
                </a:solidFill>
                <a:latin typeface="Tahoma" pitchFamily="34" charset="0"/>
              </a:defRPr>
            </a:lvl9pPr>
          </a:lstStyle>
          <a:p>
            <a:pPr algn="ctr" eaLnBrk="1" hangingPunct="1">
              <a:defRPr/>
            </a:pPr>
            <a:r>
              <a:rPr lang="en-US" b="1" dirty="0">
                <a:solidFill>
                  <a:schemeClr val="bg2"/>
                </a:solidFill>
                <a:effectLst>
                  <a:outerShdw blurRad="38100" dist="38100" dir="2700000" algn="tl">
                    <a:srgbClr val="000000">
                      <a:alpha val="43137"/>
                    </a:srgbClr>
                  </a:outerShdw>
                </a:effectLst>
                <a:cs typeface="+mn-cs"/>
              </a:rPr>
              <a:t>Wrap-Up</a:t>
            </a:r>
          </a:p>
        </p:txBody>
      </p:sp>
      <p:sp>
        <p:nvSpPr>
          <p:cNvPr id="51206" name="TextBox 1">
            <a:extLst>
              <a:ext uri="{FF2B5EF4-FFF2-40B4-BE49-F238E27FC236}">
                <a16:creationId xmlns:a16="http://schemas.microsoft.com/office/drawing/2014/main" id="{029BDA7A-CEC2-4E87-8C2A-FD671C12F608}"/>
              </a:ext>
            </a:extLst>
          </p:cNvPr>
          <p:cNvSpPr txBox="1">
            <a:spLocks noChangeArrowheads="1"/>
          </p:cNvSpPr>
          <p:nvPr/>
        </p:nvSpPr>
        <p:spPr bwMode="auto">
          <a:xfrm>
            <a:off x="114301" y="1592263"/>
            <a:ext cx="5107940"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60000"/>
              </a:spcBef>
              <a:buClr>
                <a:srgbClr val="779917"/>
              </a:buClr>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2pPr>
            <a:lvl3pPr marL="1143000" indent="-228600" eaLnBrk="0" hangingPunct="0">
              <a:spcBef>
                <a:spcPct val="20000"/>
              </a:spcBef>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3pPr>
            <a:lvl4pPr marL="1600200" indent="-228600" eaLnBrk="0" hangingPunct="0">
              <a:spcBef>
                <a:spcPct val="20000"/>
              </a:spcBef>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4pPr>
            <a:lvl5pPr marL="2057400" indent="-228600" eaLnBrk="0" hangingPunct="0">
              <a:spcBef>
                <a:spcPct val="20000"/>
              </a:spcBef>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5pPr>
            <a:lvl6pPr marL="2514600" indent="-228600" eaLnBrk="0" fontAlgn="base" hangingPunct="0">
              <a:spcBef>
                <a:spcPct val="20000"/>
              </a:spcBef>
              <a:spcAft>
                <a:spcPct val="0"/>
              </a:spcAft>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6pPr>
            <a:lvl7pPr marL="2971800" indent="-228600" eaLnBrk="0" fontAlgn="base" hangingPunct="0">
              <a:spcBef>
                <a:spcPct val="20000"/>
              </a:spcBef>
              <a:spcAft>
                <a:spcPct val="0"/>
              </a:spcAft>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7pPr>
            <a:lvl8pPr marL="3429000" indent="-228600" eaLnBrk="0" fontAlgn="base" hangingPunct="0">
              <a:spcBef>
                <a:spcPct val="20000"/>
              </a:spcBef>
              <a:spcAft>
                <a:spcPct val="0"/>
              </a:spcAft>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8pPr>
            <a:lvl9pPr marL="3886200" indent="-228600" eaLnBrk="0" fontAlgn="base" hangingPunct="0">
              <a:spcBef>
                <a:spcPct val="20000"/>
              </a:spcBef>
              <a:spcAft>
                <a:spcPct val="0"/>
              </a:spcAft>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9pPr>
          </a:lstStyle>
          <a:p>
            <a:pPr eaLnBrk="1" hangingPunct="1">
              <a:spcBef>
                <a:spcPct val="0"/>
              </a:spcBef>
              <a:buClrTx/>
              <a:buFontTx/>
              <a:buNone/>
            </a:pPr>
            <a:r>
              <a:rPr lang="en-US" altLang="en-US" dirty="0">
                <a:solidFill>
                  <a:schemeClr val="accent1"/>
                </a:solidFill>
                <a:latin typeface="Futura Lt BT" charset="0"/>
              </a:rPr>
              <a:t>For more information, please contact:</a:t>
            </a:r>
          </a:p>
          <a:p>
            <a:pPr eaLnBrk="1" hangingPunct="1">
              <a:spcBef>
                <a:spcPct val="0"/>
              </a:spcBef>
              <a:buClrTx/>
              <a:buFontTx/>
              <a:buNone/>
            </a:pPr>
            <a:endParaRPr lang="en-US" altLang="en-US" sz="2200" dirty="0">
              <a:latin typeface="Futura Lt BT" charset="0"/>
            </a:endParaRPr>
          </a:p>
          <a:p>
            <a:pPr eaLnBrk="1" hangingPunct="1">
              <a:spcBef>
                <a:spcPct val="0"/>
              </a:spcBef>
              <a:buClrTx/>
              <a:buFontTx/>
              <a:buNone/>
            </a:pPr>
            <a:r>
              <a:rPr lang="en-US" altLang="en-US" sz="2200" b="1" dirty="0">
                <a:latin typeface="Futura Lt BT" charset="0"/>
              </a:rPr>
              <a:t>Office of Strategic Planning &amp; Economic Development:  (781) 286-8188 </a:t>
            </a:r>
          </a:p>
          <a:p>
            <a:pPr eaLnBrk="1" hangingPunct="1">
              <a:spcBef>
                <a:spcPct val="0"/>
              </a:spcBef>
              <a:buClrTx/>
              <a:buFontTx/>
              <a:buNone/>
            </a:pPr>
            <a:r>
              <a:rPr lang="en-US" altLang="en-US" sz="2200" dirty="0">
                <a:latin typeface="Futura Lt BT" charset="0"/>
              </a:rPr>
              <a:t>	</a:t>
            </a:r>
            <a:r>
              <a:rPr lang="en-US" altLang="en-US" sz="2000" i="1" dirty="0">
                <a:latin typeface="Futura Lt BT" charset="0"/>
              </a:rPr>
              <a:t>Elle Baker</a:t>
            </a:r>
          </a:p>
          <a:p>
            <a:pPr eaLnBrk="1" hangingPunct="1">
              <a:spcBef>
                <a:spcPct val="0"/>
              </a:spcBef>
              <a:buClrTx/>
              <a:buFontTx/>
              <a:buNone/>
            </a:pPr>
            <a:endParaRPr lang="en-US" altLang="en-US" sz="2200" dirty="0">
              <a:latin typeface="Futura Lt BT" charset="0"/>
            </a:endParaRPr>
          </a:p>
          <a:p>
            <a:pPr eaLnBrk="1" hangingPunct="1">
              <a:spcBef>
                <a:spcPct val="0"/>
              </a:spcBef>
              <a:buClrTx/>
              <a:buFontTx/>
              <a:buNone/>
            </a:pPr>
            <a:r>
              <a:rPr lang="en-US" altLang="en-US" sz="2200" b="1" dirty="0">
                <a:latin typeface="Futura Lt BT" charset="0"/>
              </a:rPr>
              <a:t>AECOM:  (617) 251-8304</a:t>
            </a:r>
          </a:p>
          <a:p>
            <a:pPr eaLnBrk="1" hangingPunct="1">
              <a:spcBef>
                <a:spcPct val="0"/>
              </a:spcBef>
              <a:buClrTx/>
              <a:buFontTx/>
              <a:buNone/>
            </a:pPr>
            <a:r>
              <a:rPr lang="en-US" altLang="en-US" sz="2200" dirty="0">
                <a:latin typeface="Futura Lt BT" charset="0"/>
              </a:rPr>
              <a:t>	</a:t>
            </a:r>
            <a:r>
              <a:rPr lang="en-US" altLang="en-US" sz="2000" i="1" dirty="0">
                <a:latin typeface="Futura Lt BT" charset="0"/>
              </a:rPr>
              <a:t>Aaron Weieneth</a:t>
            </a:r>
          </a:p>
          <a:p>
            <a:pPr eaLnBrk="1" hangingPunct="1">
              <a:spcBef>
                <a:spcPct val="0"/>
              </a:spcBef>
              <a:buClrTx/>
              <a:buFontTx/>
              <a:buNone/>
            </a:pPr>
            <a:endParaRPr lang="en-US" altLang="en-US" sz="2200" dirty="0">
              <a:latin typeface="Futura Lt BT" charset="0"/>
            </a:endParaRPr>
          </a:p>
          <a:p>
            <a:pPr eaLnBrk="1" hangingPunct="1">
              <a:spcBef>
                <a:spcPct val="0"/>
              </a:spcBef>
              <a:buClrTx/>
              <a:buFontTx/>
              <a:buNone/>
            </a:pPr>
            <a:r>
              <a:rPr lang="en-US" altLang="en-US" sz="2200" dirty="0">
                <a:latin typeface="Futura Lt BT" charset="0"/>
              </a:rPr>
              <a:t> </a:t>
            </a:r>
            <a:r>
              <a:rPr lang="en-US" altLang="en-US" sz="2200" b="1" dirty="0">
                <a:latin typeface="Futura Lt BT" panose="020B0402020204020303"/>
              </a:rPr>
              <a:t>City’s Website: </a:t>
            </a:r>
            <a:r>
              <a:rPr lang="en-US" sz="2400" b="1" dirty="0">
                <a:latin typeface="Futura Lt BT" panose="020B0402020204020303"/>
                <a:hlinkClick r:id="rId4"/>
              </a:rPr>
              <a:t>https://www.revere.org/</a:t>
            </a:r>
            <a:endParaRPr lang="en-US" altLang="en-US" sz="2200" b="1" dirty="0">
              <a:latin typeface="Futura Lt BT" panose="020B0402020204020303"/>
            </a:endParaRPr>
          </a:p>
        </p:txBody>
      </p:sp>
      <p:sp>
        <p:nvSpPr>
          <p:cNvPr id="9" name="Rectangle 17">
            <a:extLst>
              <a:ext uri="{FF2B5EF4-FFF2-40B4-BE49-F238E27FC236}">
                <a16:creationId xmlns:a16="http://schemas.microsoft.com/office/drawing/2014/main" id="{9330FAD5-15E4-477D-8DE7-CDCDC6E8A4D3}"/>
              </a:ext>
            </a:extLst>
          </p:cNvPr>
          <p:cNvSpPr>
            <a:spLocks noChangeArrowheads="1"/>
          </p:cNvSpPr>
          <p:nvPr/>
        </p:nvSpPr>
        <p:spPr bwMode="auto">
          <a:xfrm>
            <a:off x="0" y="1177203"/>
            <a:ext cx="9144000" cy="200025"/>
          </a:xfrm>
          <a:prstGeom prst="rect">
            <a:avLst/>
          </a:prstGeom>
          <a:solidFill>
            <a:srgbClr val="306E62"/>
          </a:solidFill>
          <a:ln>
            <a:noFill/>
          </a:ln>
          <a:effectLst/>
          <a:scene3d>
            <a:camera prst="orthographicFront"/>
            <a:lightRig rig="threePt" dir="t"/>
          </a:scene3d>
          <a:sp3d>
            <a:bevelT/>
          </a:sp3d>
        </p:spPr>
        <p:txBody>
          <a:bodyPr wrap="none" anchor="ctr"/>
          <a:lstStyle/>
          <a:p>
            <a:pPr algn="ctr">
              <a:defRPr/>
            </a:pPr>
            <a:endParaRPr lang="en-US">
              <a:cs typeface="+mn-cs"/>
            </a:endParaRPr>
          </a:p>
        </p:txBody>
      </p:sp>
      <p:pic>
        <p:nvPicPr>
          <p:cNvPr id="10" name="Picture 7">
            <a:extLst>
              <a:ext uri="{FF2B5EF4-FFF2-40B4-BE49-F238E27FC236}">
                <a16:creationId xmlns:a16="http://schemas.microsoft.com/office/drawing/2014/main" id="{EEAE4E1D-50D6-48A9-AD1E-769E6325FC8C}"/>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bwMode="auto">
          <a:xfrm>
            <a:off x="240700" y="77788"/>
            <a:ext cx="1090225" cy="11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CDD1E1F7-C029-4934-BF77-44974CD367A6}"/>
              </a:ext>
            </a:extLst>
          </p:cNvPr>
          <p:cNvSpPr>
            <a:spLocks noGrp="1"/>
          </p:cNvSpPr>
          <p:nvPr>
            <p:ph type="sldNum" sz="quarter" idx="12"/>
          </p:nvPr>
        </p:nvSpPr>
        <p:spPr/>
        <p:txBody>
          <a:bodyPr/>
          <a:lstStyle/>
          <a:p>
            <a:fld id="{8B37340B-A2D0-4D5A-B79F-1B32632CCBD5}" type="slidenum">
              <a:rPr lang="en-US" altLang="en-US" smtClean="0"/>
              <a:pPr/>
              <a:t>37</a:t>
            </a:fld>
            <a:endParaRPr lang="en-US" altLang="en-US"/>
          </a:p>
        </p:txBody>
      </p:sp>
      <p:pic>
        <p:nvPicPr>
          <p:cNvPr id="4" name="Picture 3" descr="A picture containing text, newspaper, screenshot&#10;&#10;Description automatically generated">
            <a:extLst>
              <a:ext uri="{FF2B5EF4-FFF2-40B4-BE49-F238E27FC236}">
                <a16:creationId xmlns:a16="http://schemas.microsoft.com/office/drawing/2014/main" id="{F0368250-B641-4A1B-9292-1678F94A25E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66080" y="1807534"/>
            <a:ext cx="3259282" cy="4217894"/>
          </a:xfrm>
          <a:prstGeom prst="rect">
            <a:avLst/>
          </a:prstGeom>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84FCD1D8-6571-47CF-9707-9299F884CAB0}"/>
              </a:ext>
            </a:extLst>
          </p:cNvPr>
          <p:cNvSpPr txBox="1"/>
          <p:nvPr/>
        </p:nvSpPr>
        <p:spPr>
          <a:xfrm>
            <a:off x="0" y="1447800"/>
            <a:ext cx="9144000" cy="5262563"/>
          </a:xfrm>
          <a:prstGeom prst="rect">
            <a:avLst/>
          </a:prstGeom>
          <a:noFill/>
          <a:ln w="19050" cmpd="dbl">
            <a:noFill/>
          </a:ln>
        </p:spPr>
        <p:txBody>
          <a:bodyPr rIns="548640">
            <a:spAutoFit/>
          </a:bodyPr>
          <a:lstStyle/>
          <a:p>
            <a:pPr marL="342900" indent="-342900" algn="ctr">
              <a:buFont typeface="Arial" pitchFamily="34" charset="0"/>
              <a:buChar char="•"/>
              <a:defRPr/>
            </a:pPr>
            <a:endParaRPr lang="en-US" dirty="0">
              <a:latin typeface="Futura Lt BT" pitchFamily="34" charset="0"/>
              <a:ea typeface="+mj-ea"/>
              <a:cs typeface="+mj-cs"/>
            </a:endParaRPr>
          </a:p>
          <a:p>
            <a:pPr lvl="1" algn="ctr">
              <a:defRPr/>
            </a:pPr>
            <a:r>
              <a:rPr lang="en-US" dirty="0">
                <a:latin typeface="Futura Lt BT" pitchFamily="34" charset="0"/>
                <a:ea typeface="+mj-ea"/>
                <a:cs typeface="+mj-cs"/>
              </a:rPr>
              <a:t> </a:t>
            </a:r>
          </a:p>
          <a:p>
            <a:pPr lvl="1" algn="ctr">
              <a:defRPr/>
            </a:pPr>
            <a:endParaRPr lang="en-US" dirty="0">
              <a:latin typeface="Futura Lt BT" pitchFamily="34" charset="0"/>
              <a:ea typeface="+mj-ea"/>
              <a:cs typeface="+mj-cs"/>
            </a:endParaRPr>
          </a:p>
          <a:p>
            <a:pPr lvl="1" algn="ctr">
              <a:defRPr/>
            </a:pPr>
            <a:endParaRPr lang="en-US" dirty="0">
              <a:latin typeface="Futura Lt BT" pitchFamily="34" charset="0"/>
              <a:ea typeface="+mj-ea"/>
              <a:cs typeface="+mj-cs"/>
            </a:endParaRPr>
          </a:p>
          <a:p>
            <a:pPr lvl="1" algn="ctr">
              <a:defRPr/>
            </a:pPr>
            <a:endParaRPr lang="en-US" dirty="0">
              <a:latin typeface="Futura Lt BT" pitchFamily="34" charset="0"/>
              <a:ea typeface="+mj-ea"/>
              <a:cs typeface="+mj-cs"/>
            </a:endParaRPr>
          </a:p>
          <a:p>
            <a:pPr lvl="1" algn="ctr">
              <a:defRPr/>
            </a:pPr>
            <a:endParaRPr lang="en-US" dirty="0">
              <a:latin typeface="Futura Lt BT" pitchFamily="34" charset="0"/>
              <a:ea typeface="+mj-ea"/>
              <a:cs typeface="+mj-cs"/>
            </a:endParaRPr>
          </a:p>
          <a:p>
            <a:pPr lvl="1" algn="ctr">
              <a:defRPr/>
            </a:pPr>
            <a:endParaRPr lang="en-US" dirty="0">
              <a:latin typeface="Futura Lt BT" pitchFamily="34" charset="0"/>
              <a:ea typeface="+mj-ea"/>
              <a:cs typeface="+mj-cs"/>
            </a:endParaRPr>
          </a:p>
          <a:p>
            <a:pPr lvl="1" algn="ctr">
              <a:defRPr/>
            </a:pPr>
            <a:endParaRPr lang="en-US" dirty="0">
              <a:latin typeface="Futura Lt BT" pitchFamily="34" charset="0"/>
              <a:ea typeface="+mj-ea"/>
              <a:cs typeface="+mj-cs"/>
            </a:endParaRPr>
          </a:p>
          <a:p>
            <a:pPr marL="1257300" lvl="2" indent="-342900" algn="ctr">
              <a:buFont typeface="Arial" pitchFamily="34" charset="0"/>
              <a:buChar char="•"/>
              <a:defRPr/>
            </a:pPr>
            <a:endParaRPr lang="en-US" dirty="0">
              <a:latin typeface="Futura Lt BT" pitchFamily="34" charset="0"/>
              <a:ea typeface="+mj-ea"/>
              <a:cs typeface="+mj-cs"/>
            </a:endParaRPr>
          </a:p>
          <a:p>
            <a:pPr lvl="3" algn="ctr">
              <a:defRPr/>
            </a:pPr>
            <a:r>
              <a:rPr lang="en-US" dirty="0">
                <a:latin typeface="Futura Lt BT" pitchFamily="34" charset="0"/>
                <a:ea typeface="+mj-ea"/>
                <a:cs typeface="+mj-cs"/>
              </a:rPr>
              <a:t> 	</a:t>
            </a:r>
          </a:p>
          <a:p>
            <a:pPr marL="1257300" lvl="2" indent="-342900" algn="ctr">
              <a:buFont typeface="Arial" pitchFamily="34" charset="0"/>
              <a:buChar char="•"/>
              <a:defRPr/>
            </a:pPr>
            <a:endParaRPr lang="en-US" dirty="0">
              <a:latin typeface="Futura Lt BT" pitchFamily="34" charset="0"/>
              <a:ea typeface="+mj-ea"/>
              <a:cs typeface="+mj-cs"/>
            </a:endParaRPr>
          </a:p>
          <a:p>
            <a:pPr marL="1257300" lvl="2" indent="-342900" algn="ctr">
              <a:buFont typeface="Arial" pitchFamily="34" charset="0"/>
              <a:buChar char="•"/>
              <a:defRPr/>
            </a:pPr>
            <a:endParaRPr lang="en-US" dirty="0">
              <a:latin typeface="Futura Lt BT" pitchFamily="34" charset="0"/>
              <a:ea typeface="+mj-ea"/>
              <a:cs typeface="+mj-cs"/>
            </a:endParaRPr>
          </a:p>
          <a:p>
            <a:pPr marL="1257300" lvl="2" indent="-342900" algn="ctr">
              <a:buFont typeface="Arial" pitchFamily="34" charset="0"/>
              <a:buChar char="•"/>
              <a:defRPr/>
            </a:pPr>
            <a:endParaRPr lang="en-US" dirty="0">
              <a:latin typeface="Futura Lt BT" pitchFamily="34" charset="0"/>
              <a:ea typeface="+mj-ea"/>
              <a:cs typeface="+mj-cs"/>
            </a:endParaRPr>
          </a:p>
          <a:p>
            <a:pPr marL="1257300" lvl="2" indent="-342900" algn="ctr">
              <a:buFont typeface="Arial" pitchFamily="34" charset="0"/>
              <a:buChar char="•"/>
              <a:defRPr/>
            </a:pPr>
            <a:endParaRPr lang="en-US" dirty="0">
              <a:latin typeface="Futura Lt BT" pitchFamily="34" charset="0"/>
              <a:ea typeface="+mj-ea"/>
              <a:cs typeface="+mj-cs"/>
            </a:endParaRPr>
          </a:p>
        </p:txBody>
      </p:sp>
      <p:pic>
        <p:nvPicPr>
          <p:cNvPr id="20484" name="Picture 10" descr="C:\Documents and Settings\anna_foley\Local Settings\Temporary Internet Files\Content.IE5\4DMSBZWM\MC900019360[1].wmf">
            <a:extLst>
              <a:ext uri="{FF2B5EF4-FFF2-40B4-BE49-F238E27FC236}">
                <a16:creationId xmlns:a16="http://schemas.microsoft.com/office/drawing/2014/main" id="{29A5C077-B377-448A-9786-9D795C0FDBC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2916" y="4433285"/>
            <a:ext cx="859167" cy="92247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Oval 12">
            <a:extLst>
              <a:ext uri="{FF2B5EF4-FFF2-40B4-BE49-F238E27FC236}">
                <a16:creationId xmlns:a16="http://schemas.microsoft.com/office/drawing/2014/main" id="{7C447319-EB6B-4F03-A659-99D10271DB6C}"/>
              </a:ext>
            </a:extLst>
          </p:cNvPr>
          <p:cNvSpPr>
            <a:spLocks noChangeAspect="1"/>
          </p:cNvSpPr>
          <p:nvPr/>
        </p:nvSpPr>
        <p:spPr>
          <a:xfrm>
            <a:off x="304800" y="1989612"/>
            <a:ext cx="735400" cy="735400"/>
          </a:xfrm>
          <a:prstGeom prst="ellipse">
            <a:avLst/>
          </a:prstGeom>
          <a:blipFill>
            <a:blip r:embed="rId4" cstate="print">
              <a:extLst>
                <a:ext uri="{28A0092B-C50C-407E-A947-70E740481C1C}">
                  <a14:useLocalDpi xmlns:a14="http://schemas.microsoft.com/office/drawing/2010/main"/>
                </a:ext>
              </a:extLst>
            </a:blip>
            <a:srcRect/>
            <a:stretch>
              <a:fillRect l="-54000" r="-54000"/>
            </a:stretch>
          </a:blipFill>
          <a:scene3d>
            <a:camera prst="orthographicFront"/>
            <a:lightRig rig="flat" dir="t"/>
          </a:scene3d>
          <a:sp3d z="127000" prstMaterial="plastic">
            <a:bevelT w="88900" h="88900"/>
            <a:bevelB w="88900" h="31750" prst="angle"/>
          </a:sp3d>
        </p:spPr>
        <p:style>
          <a:lnRef idx="0">
            <a:schemeClr val="lt1">
              <a:hueOff val="0"/>
              <a:satOff val="0"/>
              <a:lumOff val="0"/>
              <a:alphaOff val="0"/>
            </a:schemeClr>
          </a:lnRef>
          <a:fillRef idx="3">
            <a:scrgbClr r="0" g="0" b="0"/>
          </a:fillRef>
          <a:effectRef idx="2">
            <a:schemeClr val="accent1">
              <a:tint val="50000"/>
              <a:hueOff val="0"/>
              <a:satOff val="0"/>
              <a:lumOff val="0"/>
              <a:alphaOff val="0"/>
            </a:schemeClr>
          </a:effectRef>
          <a:fontRef idx="minor">
            <a:schemeClr val="lt1">
              <a:hueOff val="0"/>
              <a:satOff val="0"/>
              <a:lumOff val="0"/>
              <a:alphaOff val="0"/>
            </a:schemeClr>
          </a:fontRef>
        </p:style>
      </p:sp>
      <p:sp>
        <p:nvSpPr>
          <p:cNvPr id="5" name="Rectangle 4">
            <a:extLst>
              <a:ext uri="{FF2B5EF4-FFF2-40B4-BE49-F238E27FC236}">
                <a16:creationId xmlns:a16="http://schemas.microsoft.com/office/drawing/2014/main" id="{964BA63F-8BA0-4242-890A-DE5F9BBED5A3}"/>
              </a:ext>
            </a:extLst>
          </p:cNvPr>
          <p:cNvSpPr/>
          <p:nvPr/>
        </p:nvSpPr>
        <p:spPr>
          <a:xfrm>
            <a:off x="304800" y="1989138"/>
            <a:ext cx="7724775" cy="4413250"/>
          </a:xfrm>
          <a:prstGeom prst="rect">
            <a:avLst/>
          </a:prstGeom>
        </p:spPr>
        <p:txBody>
          <a:bodyPr/>
          <a:lstStyle/>
          <a:p>
            <a:pPr lvl="2">
              <a:defRPr/>
            </a:pPr>
            <a:r>
              <a:rPr lang="en-US" dirty="0">
                <a:latin typeface="Futura Lt BT" pitchFamily="34" charset="0"/>
                <a:ea typeface="+mj-ea"/>
                <a:cs typeface="+mj-cs"/>
              </a:rPr>
              <a:t>Natural hazards are a part of our past, and they will be a part of our future.</a:t>
            </a:r>
          </a:p>
          <a:p>
            <a:pPr lvl="2">
              <a:defRPr/>
            </a:pPr>
            <a:endParaRPr lang="en-US" dirty="0">
              <a:latin typeface="Futura Lt BT" pitchFamily="34" charset="0"/>
              <a:ea typeface="+mj-ea"/>
              <a:cs typeface="+mj-cs"/>
            </a:endParaRPr>
          </a:p>
          <a:p>
            <a:pPr lvl="2">
              <a:spcBef>
                <a:spcPts val="1200"/>
              </a:spcBef>
              <a:defRPr/>
            </a:pPr>
            <a:r>
              <a:rPr lang="en-US" dirty="0">
                <a:latin typeface="Futura Lt BT" pitchFamily="34" charset="0"/>
                <a:ea typeface="+mj-ea"/>
                <a:cs typeface="+mj-cs"/>
              </a:rPr>
              <a:t>Damages and impacts from an event can be staggering and often have long-term consequences.</a:t>
            </a:r>
          </a:p>
          <a:p>
            <a:pPr lvl="2">
              <a:defRPr/>
            </a:pPr>
            <a:endParaRPr lang="en-US" dirty="0">
              <a:latin typeface="Futura Lt BT" pitchFamily="34" charset="0"/>
              <a:ea typeface="+mj-ea"/>
              <a:cs typeface="+mj-cs"/>
            </a:endParaRPr>
          </a:p>
          <a:p>
            <a:pPr lvl="2">
              <a:spcBef>
                <a:spcPts val="600"/>
              </a:spcBef>
              <a:defRPr/>
            </a:pPr>
            <a:r>
              <a:rPr lang="en-US" dirty="0">
                <a:latin typeface="Futura Lt BT" pitchFamily="34" charset="0"/>
                <a:ea typeface="+mj-ea"/>
                <a:cs typeface="+mj-cs"/>
              </a:rPr>
              <a:t>Federal dollars are not always available to aid in the recovery process for every occurrence.</a:t>
            </a:r>
          </a:p>
        </p:txBody>
      </p:sp>
      <p:sp>
        <p:nvSpPr>
          <p:cNvPr id="14" name="Oval 13">
            <a:extLst>
              <a:ext uri="{FF2B5EF4-FFF2-40B4-BE49-F238E27FC236}">
                <a16:creationId xmlns:a16="http://schemas.microsoft.com/office/drawing/2014/main" id="{4912371A-70EC-48B9-B207-3738474BEAAE}"/>
              </a:ext>
            </a:extLst>
          </p:cNvPr>
          <p:cNvSpPr>
            <a:spLocks noChangeAspect="1"/>
          </p:cNvSpPr>
          <p:nvPr/>
        </p:nvSpPr>
        <p:spPr>
          <a:xfrm>
            <a:off x="304800" y="3343889"/>
            <a:ext cx="735400" cy="735400"/>
          </a:xfrm>
          <a:prstGeom prst="ellipse">
            <a:avLst/>
          </a:prstGeom>
          <a:blipFill>
            <a:blip r:embed="rId5" cstate="screen">
              <a:extLst>
                <a:ext uri="{28A0092B-C50C-407E-A947-70E740481C1C}">
                  <a14:useLocalDpi xmlns:a14="http://schemas.microsoft.com/office/drawing/2010/main"/>
                </a:ext>
              </a:extLst>
            </a:blip>
            <a:srcRect/>
            <a:stretch>
              <a:fillRect/>
            </a:stretch>
          </a:blipFill>
          <a:scene3d>
            <a:camera prst="orthographicFront"/>
            <a:lightRig rig="flat" dir="t"/>
          </a:scene3d>
          <a:sp3d z="127000" prstMaterial="plastic">
            <a:bevelT w="88900" h="88900"/>
            <a:bevelB w="88900" h="31750" prst="angle"/>
          </a:sp3d>
        </p:spPr>
        <p:style>
          <a:lnRef idx="0">
            <a:schemeClr val="lt1">
              <a:hueOff val="0"/>
              <a:satOff val="0"/>
              <a:lumOff val="0"/>
              <a:alphaOff val="0"/>
            </a:schemeClr>
          </a:lnRef>
          <a:fillRef idx="3">
            <a:scrgbClr r="0" g="0" b="0"/>
          </a:fillRef>
          <a:effectRef idx="2">
            <a:schemeClr val="accent1">
              <a:tint val="50000"/>
              <a:hueOff val="0"/>
              <a:satOff val="0"/>
              <a:lumOff val="0"/>
              <a:alphaOff val="0"/>
            </a:schemeClr>
          </a:effectRef>
          <a:fontRef idx="minor">
            <a:schemeClr val="lt1">
              <a:hueOff val="0"/>
              <a:satOff val="0"/>
              <a:lumOff val="0"/>
              <a:alphaOff val="0"/>
            </a:schemeClr>
          </a:fontRef>
        </p:style>
      </p:sp>
      <p:pic>
        <p:nvPicPr>
          <p:cNvPr id="9" name="Picture 15">
            <a:extLst>
              <a:ext uri="{FF2B5EF4-FFF2-40B4-BE49-F238E27FC236}">
                <a16:creationId xmlns:a16="http://schemas.microsoft.com/office/drawing/2014/main" id="{A3A99602-0366-4EC2-A902-700F90B4D4E8}"/>
              </a:ext>
            </a:extLst>
          </p:cNvPr>
          <p:cNvPicPr>
            <a:picLocks noChangeArrowheads="1"/>
          </p:cNvPicPr>
          <p:nvPr/>
        </p:nvPicPr>
        <p:blipFill>
          <a:blip r:embed="rId6">
            <a:lum bright="36000"/>
            <a:extLst>
              <a:ext uri="{28A0092B-C50C-407E-A947-70E740481C1C}">
                <a14:useLocalDpi xmlns:a14="http://schemas.microsoft.com/office/drawing/2010/main"/>
              </a:ext>
            </a:extLst>
          </a:blip>
          <a:srcRect/>
          <a:stretch>
            <a:fillRect/>
          </a:stretch>
        </p:blipFill>
        <p:spPr bwMode="auto">
          <a:xfrm>
            <a:off x="0" y="0"/>
            <a:ext cx="9144000" cy="1209675"/>
          </a:xfrm>
          <a:prstGeom prst="rect">
            <a:avLst/>
          </a:prstGeom>
          <a:noFill/>
          <a:ln>
            <a:noFill/>
          </a:ln>
          <a:scene3d>
            <a:camera prst="orthographicFront"/>
            <a:lightRig rig="threePt" dir="t"/>
          </a:scene3d>
          <a:sp3d>
            <a:bevelT w="139700" prst="cross"/>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18">
            <a:extLst>
              <a:ext uri="{FF2B5EF4-FFF2-40B4-BE49-F238E27FC236}">
                <a16:creationId xmlns:a16="http://schemas.microsoft.com/office/drawing/2014/main" id="{77174031-A222-4DCC-9A8F-1BB9050E0460}"/>
              </a:ext>
            </a:extLst>
          </p:cNvPr>
          <p:cNvSpPr txBox="1">
            <a:spLocks noChangeArrowheads="1"/>
          </p:cNvSpPr>
          <p:nvPr/>
        </p:nvSpPr>
        <p:spPr bwMode="auto">
          <a:xfrm>
            <a:off x="0" y="398463"/>
            <a:ext cx="9144000" cy="461962"/>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1">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algn="ctr" eaLnBrk="0" fontAlgn="base" hangingPunct="0">
              <a:spcBef>
                <a:spcPct val="0"/>
              </a:spcBef>
              <a:spcAft>
                <a:spcPct val="0"/>
              </a:spcAft>
              <a:defRPr sz="2400">
                <a:solidFill>
                  <a:schemeClr val="tx1"/>
                </a:solidFill>
                <a:latin typeface="Tahoma" pitchFamily="34" charset="0"/>
              </a:defRPr>
            </a:lvl6pPr>
            <a:lvl7pPr marL="2971800" indent="-228600" algn="ctr" eaLnBrk="0" fontAlgn="base" hangingPunct="0">
              <a:spcBef>
                <a:spcPct val="0"/>
              </a:spcBef>
              <a:spcAft>
                <a:spcPct val="0"/>
              </a:spcAft>
              <a:defRPr sz="2400">
                <a:solidFill>
                  <a:schemeClr val="tx1"/>
                </a:solidFill>
                <a:latin typeface="Tahoma" pitchFamily="34" charset="0"/>
              </a:defRPr>
            </a:lvl7pPr>
            <a:lvl8pPr marL="3429000" indent="-228600" algn="ctr" eaLnBrk="0" fontAlgn="base" hangingPunct="0">
              <a:spcBef>
                <a:spcPct val="0"/>
              </a:spcBef>
              <a:spcAft>
                <a:spcPct val="0"/>
              </a:spcAft>
              <a:defRPr sz="2400">
                <a:solidFill>
                  <a:schemeClr val="tx1"/>
                </a:solidFill>
                <a:latin typeface="Tahoma" pitchFamily="34" charset="0"/>
              </a:defRPr>
            </a:lvl8pPr>
            <a:lvl9pPr marL="3886200" indent="-228600" algn="ctr" eaLnBrk="0" fontAlgn="base" hangingPunct="0">
              <a:spcBef>
                <a:spcPct val="0"/>
              </a:spcBef>
              <a:spcAft>
                <a:spcPct val="0"/>
              </a:spcAft>
              <a:defRPr sz="2400">
                <a:solidFill>
                  <a:schemeClr val="tx1"/>
                </a:solidFill>
                <a:latin typeface="Tahoma" pitchFamily="34" charset="0"/>
              </a:defRPr>
            </a:lvl9pPr>
          </a:lstStyle>
          <a:p>
            <a:pPr algn="ctr" eaLnBrk="1" hangingPunct="1">
              <a:defRPr/>
            </a:pPr>
            <a:r>
              <a:rPr lang="en-US" b="1" dirty="0">
                <a:solidFill>
                  <a:schemeClr val="bg2"/>
                </a:solidFill>
                <a:effectLst>
                  <a:outerShdw blurRad="38100" dist="38100" dir="2700000" algn="tl">
                    <a:srgbClr val="000000">
                      <a:alpha val="43137"/>
                    </a:srgbClr>
                  </a:outerShdw>
                </a:effectLst>
                <a:cs typeface="+mn-cs"/>
              </a:rPr>
              <a:t>Welcome and Opening Remarks</a:t>
            </a:r>
          </a:p>
        </p:txBody>
      </p:sp>
      <p:sp>
        <p:nvSpPr>
          <p:cNvPr id="11" name="Rectangle 17">
            <a:extLst>
              <a:ext uri="{FF2B5EF4-FFF2-40B4-BE49-F238E27FC236}">
                <a16:creationId xmlns:a16="http://schemas.microsoft.com/office/drawing/2014/main" id="{62345D2D-0983-4961-A21A-52B677B17634}"/>
              </a:ext>
            </a:extLst>
          </p:cNvPr>
          <p:cNvSpPr>
            <a:spLocks noChangeArrowheads="1"/>
          </p:cNvSpPr>
          <p:nvPr/>
        </p:nvSpPr>
        <p:spPr bwMode="auto">
          <a:xfrm>
            <a:off x="0" y="1177203"/>
            <a:ext cx="9144000" cy="200025"/>
          </a:xfrm>
          <a:prstGeom prst="rect">
            <a:avLst/>
          </a:prstGeom>
          <a:solidFill>
            <a:srgbClr val="306E62"/>
          </a:solidFill>
          <a:ln>
            <a:noFill/>
          </a:ln>
          <a:effectLst/>
          <a:scene3d>
            <a:camera prst="orthographicFront"/>
            <a:lightRig rig="threePt" dir="t"/>
          </a:scene3d>
          <a:sp3d>
            <a:bevelT/>
          </a:sp3d>
        </p:spPr>
        <p:txBody>
          <a:bodyPr wrap="none" anchor="ctr"/>
          <a:lstStyle/>
          <a:p>
            <a:pPr algn="ctr">
              <a:defRPr/>
            </a:pPr>
            <a:endParaRPr lang="en-US">
              <a:cs typeface="+mn-cs"/>
            </a:endParaRPr>
          </a:p>
        </p:txBody>
      </p:sp>
      <p:pic>
        <p:nvPicPr>
          <p:cNvPr id="15" name="Picture 9">
            <a:extLst>
              <a:ext uri="{FF2B5EF4-FFF2-40B4-BE49-F238E27FC236}">
                <a16:creationId xmlns:a16="http://schemas.microsoft.com/office/drawing/2014/main" id="{FB1EB4AB-93EB-4E08-B977-404E57DFF9AD}"/>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bwMode="auto">
          <a:xfrm>
            <a:off x="240700" y="77788"/>
            <a:ext cx="1090225" cy="11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F513E426-8D88-4B2D-8E64-4701367FA208}"/>
              </a:ext>
            </a:extLst>
          </p:cNvPr>
          <p:cNvSpPr>
            <a:spLocks noGrp="1"/>
          </p:cNvSpPr>
          <p:nvPr>
            <p:ph type="sldNum" sz="quarter" idx="12"/>
          </p:nvPr>
        </p:nvSpPr>
        <p:spPr/>
        <p:txBody>
          <a:bodyPr/>
          <a:lstStyle/>
          <a:p>
            <a:fld id="{011BB5EE-FCD7-40AD-8BE4-31925D306A98}" type="slidenum">
              <a:rPr lang="en-US" altLang="en-US" smtClean="0"/>
              <a:pPr/>
              <a:t>4</a:t>
            </a:fld>
            <a:endParaRPr lang="en-US" altLang="en-US"/>
          </a:p>
        </p:txBody>
      </p:sp>
    </p:spTree>
    <p:extLst>
      <p:ext uri="{BB962C8B-B14F-4D97-AF65-F5344CB8AC3E}">
        <p14:creationId xmlns:p14="http://schemas.microsoft.com/office/powerpoint/2010/main" val="2184265160"/>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B79D58A7-A49B-46DA-A0DA-DFEBFEF87292}"/>
              </a:ext>
            </a:extLst>
          </p:cNvPr>
          <p:cNvSpPr txBox="1"/>
          <p:nvPr/>
        </p:nvSpPr>
        <p:spPr>
          <a:xfrm>
            <a:off x="0" y="1435100"/>
            <a:ext cx="9144000" cy="5262563"/>
          </a:xfrm>
          <a:prstGeom prst="rect">
            <a:avLst/>
          </a:prstGeom>
          <a:noFill/>
          <a:ln w="19050" cmpd="dbl">
            <a:noFill/>
          </a:ln>
        </p:spPr>
        <p:txBody>
          <a:bodyPr rIns="548640">
            <a:spAutoFit/>
          </a:bodyPr>
          <a:lstStyle/>
          <a:p>
            <a:pPr marL="342900" indent="-342900" algn="ctr">
              <a:buFont typeface="Arial" pitchFamily="34" charset="0"/>
              <a:buChar char="•"/>
              <a:defRPr/>
            </a:pPr>
            <a:endParaRPr lang="en-US" dirty="0">
              <a:latin typeface="Futura Lt BT" pitchFamily="34" charset="0"/>
              <a:ea typeface="+mj-ea"/>
              <a:cs typeface="+mj-cs"/>
            </a:endParaRPr>
          </a:p>
          <a:p>
            <a:pPr lvl="1" algn="ctr">
              <a:defRPr/>
            </a:pPr>
            <a:r>
              <a:rPr lang="en-US" dirty="0">
                <a:latin typeface="Futura Lt BT" pitchFamily="34" charset="0"/>
                <a:ea typeface="+mj-ea"/>
                <a:cs typeface="+mj-cs"/>
              </a:rPr>
              <a:t> </a:t>
            </a:r>
          </a:p>
          <a:p>
            <a:pPr lvl="1" algn="ctr">
              <a:defRPr/>
            </a:pPr>
            <a:endParaRPr lang="en-US" dirty="0">
              <a:latin typeface="Futura Lt BT" pitchFamily="34" charset="0"/>
              <a:ea typeface="+mj-ea"/>
              <a:cs typeface="+mj-cs"/>
            </a:endParaRPr>
          </a:p>
          <a:p>
            <a:pPr lvl="1" algn="ctr">
              <a:defRPr/>
            </a:pPr>
            <a:endParaRPr lang="en-US" dirty="0">
              <a:latin typeface="Futura Lt BT" pitchFamily="34" charset="0"/>
              <a:ea typeface="+mj-ea"/>
              <a:cs typeface="+mj-cs"/>
            </a:endParaRPr>
          </a:p>
          <a:p>
            <a:pPr lvl="1" algn="ctr">
              <a:defRPr/>
            </a:pPr>
            <a:endParaRPr lang="en-US" dirty="0">
              <a:latin typeface="Futura Lt BT" pitchFamily="34" charset="0"/>
              <a:ea typeface="+mj-ea"/>
              <a:cs typeface="+mj-cs"/>
            </a:endParaRPr>
          </a:p>
          <a:p>
            <a:pPr lvl="1" algn="ctr">
              <a:defRPr/>
            </a:pPr>
            <a:endParaRPr lang="en-US" dirty="0">
              <a:latin typeface="Futura Lt BT" pitchFamily="34" charset="0"/>
              <a:ea typeface="+mj-ea"/>
              <a:cs typeface="+mj-cs"/>
            </a:endParaRPr>
          </a:p>
          <a:p>
            <a:pPr lvl="1" algn="ctr">
              <a:defRPr/>
            </a:pPr>
            <a:endParaRPr lang="en-US" dirty="0">
              <a:latin typeface="Futura Lt BT" pitchFamily="34" charset="0"/>
              <a:ea typeface="+mj-ea"/>
              <a:cs typeface="+mj-cs"/>
            </a:endParaRPr>
          </a:p>
          <a:p>
            <a:pPr lvl="1" algn="ctr">
              <a:defRPr/>
            </a:pPr>
            <a:endParaRPr lang="en-US" dirty="0">
              <a:latin typeface="Futura Lt BT" pitchFamily="34" charset="0"/>
              <a:ea typeface="+mj-ea"/>
              <a:cs typeface="+mj-cs"/>
            </a:endParaRPr>
          </a:p>
          <a:p>
            <a:pPr marL="1257300" lvl="2" indent="-342900" algn="ctr">
              <a:buFont typeface="Arial" pitchFamily="34" charset="0"/>
              <a:buChar char="•"/>
              <a:defRPr/>
            </a:pPr>
            <a:endParaRPr lang="en-US" dirty="0">
              <a:latin typeface="Futura Lt BT" pitchFamily="34" charset="0"/>
              <a:ea typeface="+mj-ea"/>
              <a:cs typeface="+mj-cs"/>
            </a:endParaRPr>
          </a:p>
          <a:p>
            <a:pPr lvl="3" algn="ctr">
              <a:defRPr/>
            </a:pPr>
            <a:r>
              <a:rPr lang="en-US" dirty="0">
                <a:latin typeface="Futura Lt BT" pitchFamily="34" charset="0"/>
                <a:ea typeface="+mj-ea"/>
                <a:cs typeface="+mj-cs"/>
              </a:rPr>
              <a:t> 	</a:t>
            </a:r>
          </a:p>
          <a:p>
            <a:pPr marL="1257300" lvl="2" indent="-342900" algn="ctr">
              <a:buFont typeface="Arial" pitchFamily="34" charset="0"/>
              <a:buChar char="•"/>
              <a:defRPr/>
            </a:pPr>
            <a:endParaRPr lang="en-US" dirty="0">
              <a:latin typeface="Futura Lt BT" pitchFamily="34" charset="0"/>
              <a:ea typeface="+mj-ea"/>
              <a:cs typeface="+mj-cs"/>
            </a:endParaRPr>
          </a:p>
          <a:p>
            <a:pPr marL="1257300" lvl="2" indent="-342900" algn="ctr">
              <a:buFont typeface="Arial" pitchFamily="34" charset="0"/>
              <a:buChar char="•"/>
              <a:defRPr/>
            </a:pPr>
            <a:endParaRPr lang="en-US" dirty="0">
              <a:latin typeface="Futura Lt BT" pitchFamily="34" charset="0"/>
              <a:ea typeface="+mj-ea"/>
              <a:cs typeface="+mj-cs"/>
            </a:endParaRPr>
          </a:p>
          <a:p>
            <a:pPr marL="1257300" lvl="2" indent="-342900" algn="ctr">
              <a:buFont typeface="Arial" pitchFamily="34" charset="0"/>
              <a:buChar char="•"/>
              <a:defRPr/>
            </a:pPr>
            <a:endParaRPr lang="en-US" dirty="0">
              <a:latin typeface="Futura Lt BT" pitchFamily="34" charset="0"/>
              <a:ea typeface="+mj-ea"/>
              <a:cs typeface="+mj-cs"/>
            </a:endParaRPr>
          </a:p>
          <a:p>
            <a:pPr marL="1257300" lvl="2" indent="-342900" algn="ctr">
              <a:buFont typeface="Arial" pitchFamily="34" charset="0"/>
              <a:buChar char="•"/>
              <a:defRPr/>
            </a:pPr>
            <a:endParaRPr lang="en-US" dirty="0">
              <a:latin typeface="Futura Lt BT" pitchFamily="34" charset="0"/>
              <a:ea typeface="+mj-ea"/>
              <a:cs typeface="+mj-cs"/>
            </a:endParaRPr>
          </a:p>
        </p:txBody>
      </p:sp>
      <p:sp>
        <p:nvSpPr>
          <p:cNvPr id="18" name="TextBox 17">
            <a:extLst>
              <a:ext uri="{FF2B5EF4-FFF2-40B4-BE49-F238E27FC236}">
                <a16:creationId xmlns:a16="http://schemas.microsoft.com/office/drawing/2014/main" id="{3F85CAD6-EA65-4C53-B5D3-92A2B9ED1D40}"/>
              </a:ext>
            </a:extLst>
          </p:cNvPr>
          <p:cNvSpPr txBox="1"/>
          <p:nvPr/>
        </p:nvSpPr>
        <p:spPr>
          <a:xfrm>
            <a:off x="0" y="1447800"/>
            <a:ext cx="9144000" cy="1570038"/>
          </a:xfrm>
          <a:prstGeom prst="rect">
            <a:avLst/>
          </a:prstGeom>
          <a:noFill/>
          <a:ln w="19050" cmpd="dbl">
            <a:noFill/>
          </a:ln>
        </p:spPr>
        <p:txBody>
          <a:bodyPr rIns="548640">
            <a:spAutoFit/>
          </a:bodyPr>
          <a:lstStyle/>
          <a:p>
            <a:pPr marL="342900" indent="-342900">
              <a:buFont typeface="Arial" pitchFamily="34" charset="0"/>
              <a:buChar char="•"/>
              <a:defRPr/>
            </a:pPr>
            <a:endParaRPr lang="en-US" dirty="0">
              <a:latin typeface="Futura Lt BT" pitchFamily="34" charset="0"/>
              <a:ea typeface="+mj-ea"/>
              <a:cs typeface="+mj-cs"/>
            </a:endParaRPr>
          </a:p>
          <a:p>
            <a:pPr lvl="1">
              <a:defRPr/>
            </a:pPr>
            <a:r>
              <a:rPr lang="en-US" dirty="0">
                <a:solidFill>
                  <a:schemeClr val="accent1"/>
                </a:solidFill>
                <a:latin typeface="Futura Lt BT" pitchFamily="34" charset="0"/>
                <a:ea typeface="+mj-ea"/>
                <a:cs typeface="+mj-cs"/>
              </a:rPr>
              <a:t>Goal:    </a:t>
            </a:r>
          </a:p>
          <a:p>
            <a:pPr marL="800100" lvl="1" indent="-342900">
              <a:buFont typeface="Arial" pitchFamily="34" charset="0"/>
              <a:buChar char="•"/>
              <a:defRPr/>
            </a:pPr>
            <a:endParaRPr lang="en-US" dirty="0">
              <a:latin typeface="Futura Lt BT" pitchFamily="34" charset="0"/>
              <a:ea typeface="+mj-ea"/>
              <a:cs typeface="+mj-cs"/>
            </a:endParaRPr>
          </a:p>
          <a:p>
            <a:pPr marL="1257300" lvl="2" indent="-342900">
              <a:buFont typeface="Arial" pitchFamily="34" charset="0"/>
              <a:buChar char="•"/>
              <a:defRPr/>
            </a:pPr>
            <a:r>
              <a:rPr lang="en-US" dirty="0">
                <a:latin typeface="Futura Lt BT" pitchFamily="34" charset="0"/>
                <a:ea typeface="+mj-ea"/>
                <a:cs typeface="+mj-cs"/>
              </a:rPr>
              <a:t>More sustainable and disaster resistant communities</a:t>
            </a:r>
          </a:p>
        </p:txBody>
      </p:sp>
      <p:pic>
        <p:nvPicPr>
          <p:cNvPr id="8" name="Picture 15">
            <a:extLst>
              <a:ext uri="{FF2B5EF4-FFF2-40B4-BE49-F238E27FC236}">
                <a16:creationId xmlns:a16="http://schemas.microsoft.com/office/drawing/2014/main" id="{31C78518-4780-4FDD-BFDF-8F2D1AE117B1}"/>
              </a:ext>
            </a:extLst>
          </p:cNvPr>
          <p:cNvPicPr>
            <a:picLocks noChangeArrowheads="1"/>
          </p:cNvPicPr>
          <p:nvPr/>
        </p:nvPicPr>
        <p:blipFill>
          <a:blip r:embed="rId3">
            <a:lum bright="36000"/>
            <a:extLst>
              <a:ext uri="{28A0092B-C50C-407E-A947-70E740481C1C}">
                <a14:useLocalDpi xmlns:a14="http://schemas.microsoft.com/office/drawing/2010/main"/>
              </a:ext>
            </a:extLst>
          </a:blip>
          <a:srcRect/>
          <a:stretch>
            <a:fillRect/>
          </a:stretch>
        </p:blipFill>
        <p:spPr bwMode="auto">
          <a:xfrm>
            <a:off x="0" y="0"/>
            <a:ext cx="9144000" cy="1209675"/>
          </a:xfrm>
          <a:prstGeom prst="rect">
            <a:avLst/>
          </a:prstGeom>
          <a:noFill/>
          <a:ln>
            <a:noFill/>
          </a:ln>
          <a:scene3d>
            <a:camera prst="orthographicFront"/>
            <a:lightRig rig="threePt" dir="t"/>
          </a:scene3d>
          <a:sp3d>
            <a:bevelT w="139700" prst="cross"/>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18">
            <a:extLst>
              <a:ext uri="{FF2B5EF4-FFF2-40B4-BE49-F238E27FC236}">
                <a16:creationId xmlns:a16="http://schemas.microsoft.com/office/drawing/2014/main" id="{D9DFD9CF-DF08-4BE1-8F9E-C4EA384A5BBC}"/>
              </a:ext>
            </a:extLst>
          </p:cNvPr>
          <p:cNvSpPr txBox="1">
            <a:spLocks noChangeArrowheads="1"/>
          </p:cNvSpPr>
          <p:nvPr/>
        </p:nvSpPr>
        <p:spPr bwMode="auto">
          <a:xfrm>
            <a:off x="0" y="393700"/>
            <a:ext cx="9144000" cy="46196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1">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algn="ctr" eaLnBrk="0" fontAlgn="base" hangingPunct="0">
              <a:spcBef>
                <a:spcPct val="0"/>
              </a:spcBef>
              <a:spcAft>
                <a:spcPct val="0"/>
              </a:spcAft>
              <a:defRPr sz="2400">
                <a:solidFill>
                  <a:schemeClr val="tx1"/>
                </a:solidFill>
                <a:latin typeface="Tahoma" pitchFamily="34" charset="0"/>
              </a:defRPr>
            </a:lvl6pPr>
            <a:lvl7pPr marL="2971800" indent="-228600" algn="ctr" eaLnBrk="0" fontAlgn="base" hangingPunct="0">
              <a:spcBef>
                <a:spcPct val="0"/>
              </a:spcBef>
              <a:spcAft>
                <a:spcPct val="0"/>
              </a:spcAft>
              <a:defRPr sz="2400">
                <a:solidFill>
                  <a:schemeClr val="tx1"/>
                </a:solidFill>
                <a:latin typeface="Tahoma" pitchFamily="34" charset="0"/>
              </a:defRPr>
            </a:lvl7pPr>
            <a:lvl8pPr marL="3429000" indent="-228600" algn="ctr" eaLnBrk="0" fontAlgn="base" hangingPunct="0">
              <a:spcBef>
                <a:spcPct val="0"/>
              </a:spcBef>
              <a:spcAft>
                <a:spcPct val="0"/>
              </a:spcAft>
              <a:defRPr sz="2400">
                <a:solidFill>
                  <a:schemeClr val="tx1"/>
                </a:solidFill>
                <a:latin typeface="Tahoma" pitchFamily="34" charset="0"/>
              </a:defRPr>
            </a:lvl8pPr>
            <a:lvl9pPr marL="3886200" indent="-228600" algn="ctr" eaLnBrk="0" fontAlgn="base" hangingPunct="0">
              <a:spcBef>
                <a:spcPct val="0"/>
              </a:spcBef>
              <a:spcAft>
                <a:spcPct val="0"/>
              </a:spcAft>
              <a:defRPr sz="2400">
                <a:solidFill>
                  <a:schemeClr val="tx1"/>
                </a:solidFill>
                <a:latin typeface="Tahoma" pitchFamily="34" charset="0"/>
              </a:defRPr>
            </a:lvl9pPr>
          </a:lstStyle>
          <a:p>
            <a:pPr algn="ctr" eaLnBrk="1" hangingPunct="1">
              <a:defRPr/>
            </a:pPr>
            <a:r>
              <a:rPr lang="en-US" b="1" dirty="0">
                <a:solidFill>
                  <a:schemeClr val="bg2"/>
                </a:solidFill>
                <a:effectLst>
                  <a:outerShdw blurRad="38100" dist="38100" dir="2700000" algn="tl">
                    <a:srgbClr val="000000">
                      <a:alpha val="43137"/>
                    </a:srgbClr>
                  </a:outerShdw>
                </a:effectLst>
                <a:cs typeface="+mn-cs"/>
              </a:rPr>
              <a:t>Welcome and Opening Remarks</a:t>
            </a:r>
          </a:p>
        </p:txBody>
      </p:sp>
      <p:pic>
        <p:nvPicPr>
          <p:cNvPr id="12" name="Picture 3" descr="C:\Documents and Settings\anna_foley\Local Settings\Temporary Internet Files\Content.IE5\4DMSBZWM\MP900400993[1].jpg">
            <a:extLst>
              <a:ext uri="{FF2B5EF4-FFF2-40B4-BE49-F238E27FC236}">
                <a16:creationId xmlns:a16="http://schemas.microsoft.com/office/drawing/2014/main" id="{7FB6F021-FEB3-4576-96D2-ECDE253CC7BB}"/>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354812" y="3178607"/>
            <a:ext cx="1903433" cy="126845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127" name="Oval 2">
            <a:extLst>
              <a:ext uri="{FF2B5EF4-FFF2-40B4-BE49-F238E27FC236}">
                <a16:creationId xmlns:a16="http://schemas.microsoft.com/office/drawing/2014/main" id="{10D726B0-7184-4194-8261-310A3728F0E1}"/>
              </a:ext>
            </a:extLst>
          </p:cNvPr>
          <p:cNvSpPr>
            <a:spLocks noChangeArrowheads="1"/>
          </p:cNvSpPr>
          <p:nvPr/>
        </p:nvSpPr>
        <p:spPr bwMode="auto">
          <a:xfrm>
            <a:off x="3997325" y="3621088"/>
            <a:ext cx="80963" cy="103187"/>
          </a:xfrm>
          <a:prstGeom prst="ellipse">
            <a:avLst/>
          </a:prstGeom>
          <a:solidFill>
            <a:srgbClr val="071ECB"/>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nchorCtr="1"/>
          <a:lstStyle>
            <a:lvl1pPr eaLnBrk="0" hangingPunct="0">
              <a:spcBef>
                <a:spcPct val="60000"/>
              </a:spcBef>
              <a:buClr>
                <a:srgbClr val="779917"/>
              </a:buClr>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2pPr>
            <a:lvl3pPr marL="1143000" indent="-228600" eaLnBrk="0" hangingPunct="0">
              <a:spcBef>
                <a:spcPct val="20000"/>
              </a:spcBef>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3pPr>
            <a:lvl4pPr marL="1600200" indent="-228600" eaLnBrk="0" hangingPunct="0">
              <a:spcBef>
                <a:spcPct val="20000"/>
              </a:spcBef>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4pPr>
            <a:lvl5pPr marL="2057400" indent="-228600" eaLnBrk="0" hangingPunct="0">
              <a:spcBef>
                <a:spcPct val="20000"/>
              </a:spcBef>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5pPr>
            <a:lvl6pPr marL="2514600" indent="-228600" eaLnBrk="0" fontAlgn="base" hangingPunct="0">
              <a:spcBef>
                <a:spcPct val="20000"/>
              </a:spcBef>
              <a:spcAft>
                <a:spcPct val="0"/>
              </a:spcAft>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6pPr>
            <a:lvl7pPr marL="2971800" indent="-228600" eaLnBrk="0" fontAlgn="base" hangingPunct="0">
              <a:spcBef>
                <a:spcPct val="20000"/>
              </a:spcBef>
              <a:spcAft>
                <a:spcPct val="0"/>
              </a:spcAft>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7pPr>
            <a:lvl8pPr marL="3429000" indent="-228600" eaLnBrk="0" fontAlgn="base" hangingPunct="0">
              <a:spcBef>
                <a:spcPct val="20000"/>
              </a:spcBef>
              <a:spcAft>
                <a:spcPct val="0"/>
              </a:spcAft>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8pPr>
            <a:lvl9pPr marL="3886200" indent="-228600" eaLnBrk="0" fontAlgn="base" hangingPunct="0">
              <a:spcBef>
                <a:spcPct val="20000"/>
              </a:spcBef>
              <a:spcAft>
                <a:spcPct val="0"/>
              </a:spcAft>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9pPr>
          </a:lstStyle>
          <a:p>
            <a:pPr algn="ctr" eaLnBrk="1" hangingPunct="1">
              <a:spcBef>
                <a:spcPct val="0"/>
              </a:spcBef>
              <a:buClrTx/>
              <a:buFontTx/>
              <a:buNone/>
            </a:pPr>
            <a:endParaRPr lang="en-US" altLang="en-US" sz="2400"/>
          </a:p>
        </p:txBody>
      </p:sp>
      <p:pic>
        <p:nvPicPr>
          <p:cNvPr id="5128" name="Picture 9">
            <a:extLst>
              <a:ext uri="{FF2B5EF4-FFF2-40B4-BE49-F238E27FC236}">
                <a16:creationId xmlns:a16="http://schemas.microsoft.com/office/drawing/2014/main" id="{8FEA1841-3C70-4F73-9F0F-9AEF1F33FE77}"/>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bwMode="auto">
          <a:xfrm>
            <a:off x="240700" y="77788"/>
            <a:ext cx="1090225" cy="11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17">
            <a:extLst>
              <a:ext uri="{FF2B5EF4-FFF2-40B4-BE49-F238E27FC236}">
                <a16:creationId xmlns:a16="http://schemas.microsoft.com/office/drawing/2014/main" id="{BFC953E3-209F-43E5-8C11-0D9252E019E0}"/>
              </a:ext>
            </a:extLst>
          </p:cNvPr>
          <p:cNvSpPr>
            <a:spLocks noChangeArrowheads="1"/>
          </p:cNvSpPr>
          <p:nvPr/>
        </p:nvSpPr>
        <p:spPr bwMode="auto">
          <a:xfrm>
            <a:off x="0" y="1177203"/>
            <a:ext cx="9144000" cy="200025"/>
          </a:xfrm>
          <a:prstGeom prst="rect">
            <a:avLst/>
          </a:prstGeom>
          <a:solidFill>
            <a:srgbClr val="306E62"/>
          </a:solidFill>
          <a:ln>
            <a:noFill/>
          </a:ln>
          <a:effectLst/>
          <a:scene3d>
            <a:camera prst="orthographicFront"/>
            <a:lightRig rig="threePt" dir="t"/>
          </a:scene3d>
          <a:sp3d>
            <a:bevelT/>
          </a:sp3d>
        </p:spPr>
        <p:txBody>
          <a:bodyPr wrap="none" anchor="ctr"/>
          <a:lstStyle/>
          <a:p>
            <a:pPr algn="ctr">
              <a:defRPr/>
            </a:pPr>
            <a:endParaRPr lang="en-US">
              <a:cs typeface="+mn-cs"/>
            </a:endParaRPr>
          </a:p>
        </p:txBody>
      </p:sp>
      <p:sp>
        <p:nvSpPr>
          <p:cNvPr id="2" name="Slide Number Placeholder 1">
            <a:extLst>
              <a:ext uri="{FF2B5EF4-FFF2-40B4-BE49-F238E27FC236}">
                <a16:creationId xmlns:a16="http://schemas.microsoft.com/office/drawing/2014/main" id="{9B083158-392E-4206-944B-84ECDEA83852}"/>
              </a:ext>
            </a:extLst>
          </p:cNvPr>
          <p:cNvSpPr>
            <a:spLocks noGrp="1"/>
          </p:cNvSpPr>
          <p:nvPr>
            <p:ph type="sldNum" sz="quarter" idx="12"/>
          </p:nvPr>
        </p:nvSpPr>
        <p:spPr/>
        <p:txBody>
          <a:bodyPr/>
          <a:lstStyle/>
          <a:p>
            <a:fld id="{011BB5EE-FCD7-40AD-8BE4-31925D306A98}" type="slidenum">
              <a:rPr lang="en-US" altLang="en-US" smtClean="0"/>
              <a:pPr/>
              <a:t>5</a:t>
            </a:fld>
            <a:endParaRPr lang="en-US" altLang="en-US"/>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a:extLst>
              <a:ext uri="{FF2B5EF4-FFF2-40B4-BE49-F238E27FC236}">
                <a16:creationId xmlns:a16="http://schemas.microsoft.com/office/drawing/2014/main" id="{A12F1217-708F-4A92-91AD-709C8962249B}"/>
              </a:ext>
            </a:extLst>
          </p:cNvPr>
          <p:cNvSpPr>
            <a:spLocks noChangeArrowheads="1"/>
          </p:cNvSpPr>
          <p:nvPr/>
        </p:nvSpPr>
        <p:spPr bwMode="auto">
          <a:xfrm>
            <a:off x="1600200" y="533400"/>
            <a:ext cx="7010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spcBef>
                <a:spcPct val="60000"/>
              </a:spcBef>
              <a:buClr>
                <a:srgbClr val="779917"/>
              </a:buClr>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2pPr>
            <a:lvl3pPr marL="1143000" indent="-228600" eaLnBrk="0" hangingPunct="0">
              <a:spcBef>
                <a:spcPct val="20000"/>
              </a:spcBef>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3pPr>
            <a:lvl4pPr marL="1600200" indent="-228600" eaLnBrk="0" hangingPunct="0">
              <a:spcBef>
                <a:spcPct val="20000"/>
              </a:spcBef>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4pPr>
            <a:lvl5pPr marL="2057400" indent="-228600" eaLnBrk="0" hangingPunct="0">
              <a:spcBef>
                <a:spcPct val="20000"/>
              </a:spcBef>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5pPr>
            <a:lvl6pPr marL="2514600" indent="-228600" eaLnBrk="0" fontAlgn="base" hangingPunct="0">
              <a:spcBef>
                <a:spcPct val="20000"/>
              </a:spcBef>
              <a:spcAft>
                <a:spcPct val="0"/>
              </a:spcAft>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6pPr>
            <a:lvl7pPr marL="2971800" indent="-228600" eaLnBrk="0" fontAlgn="base" hangingPunct="0">
              <a:spcBef>
                <a:spcPct val="20000"/>
              </a:spcBef>
              <a:spcAft>
                <a:spcPct val="0"/>
              </a:spcAft>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7pPr>
            <a:lvl8pPr marL="3429000" indent="-228600" eaLnBrk="0" fontAlgn="base" hangingPunct="0">
              <a:spcBef>
                <a:spcPct val="20000"/>
              </a:spcBef>
              <a:spcAft>
                <a:spcPct val="0"/>
              </a:spcAft>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8pPr>
            <a:lvl9pPr marL="3886200" indent="-228600" eaLnBrk="0" fontAlgn="base" hangingPunct="0">
              <a:spcBef>
                <a:spcPct val="20000"/>
              </a:spcBef>
              <a:spcAft>
                <a:spcPct val="0"/>
              </a:spcAft>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9pPr>
          </a:lstStyle>
          <a:p>
            <a:pPr algn="ctr" eaLnBrk="1" hangingPunct="1">
              <a:lnSpc>
                <a:spcPct val="85000"/>
              </a:lnSpc>
              <a:spcBef>
                <a:spcPct val="0"/>
              </a:spcBef>
              <a:buClrTx/>
              <a:buFontTx/>
              <a:buNone/>
            </a:pPr>
            <a:endParaRPr lang="en-US" altLang="en-US" sz="3500">
              <a:solidFill>
                <a:srgbClr val="FF9933"/>
              </a:solidFill>
            </a:endParaRPr>
          </a:p>
        </p:txBody>
      </p:sp>
      <p:sp>
        <p:nvSpPr>
          <p:cNvPr id="12" name="TextBox 11">
            <a:extLst>
              <a:ext uri="{FF2B5EF4-FFF2-40B4-BE49-F238E27FC236}">
                <a16:creationId xmlns:a16="http://schemas.microsoft.com/office/drawing/2014/main" id="{4B22203C-9ECB-4760-8121-407A8926A00A}"/>
              </a:ext>
            </a:extLst>
          </p:cNvPr>
          <p:cNvSpPr txBox="1"/>
          <p:nvPr/>
        </p:nvSpPr>
        <p:spPr>
          <a:xfrm>
            <a:off x="0" y="1447800"/>
            <a:ext cx="9144000" cy="4154488"/>
          </a:xfrm>
          <a:prstGeom prst="rect">
            <a:avLst/>
          </a:prstGeom>
          <a:noFill/>
          <a:ln w="19050" cmpd="dbl">
            <a:noFill/>
          </a:ln>
        </p:spPr>
        <p:txBody>
          <a:bodyPr>
            <a:spAutoFit/>
          </a:bodyPr>
          <a:lstStyle/>
          <a:p>
            <a:pPr marL="342900" indent="-342900">
              <a:buFont typeface="Arial" pitchFamily="34" charset="0"/>
              <a:buChar char="•"/>
              <a:defRPr/>
            </a:pPr>
            <a:endParaRPr lang="en-US" dirty="0">
              <a:latin typeface="Futura Lt BT" pitchFamily="34" charset="0"/>
              <a:ea typeface="+mj-ea"/>
              <a:cs typeface="+mj-cs"/>
            </a:endParaRPr>
          </a:p>
          <a:p>
            <a:pPr lvl="1">
              <a:defRPr/>
            </a:pPr>
            <a:r>
              <a:rPr lang="en-US" dirty="0">
                <a:solidFill>
                  <a:schemeClr val="accent1"/>
                </a:solidFill>
                <a:latin typeface="Futura Lt BT" pitchFamily="34" charset="0"/>
                <a:ea typeface="+mj-ea"/>
                <a:cs typeface="+mj-cs"/>
              </a:rPr>
              <a:t>Hazard mitigation planning helps to achieve that goal:    </a:t>
            </a:r>
          </a:p>
          <a:p>
            <a:pPr marL="800100" lvl="1" indent="-342900">
              <a:buFont typeface="Arial" pitchFamily="34" charset="0"/>
              <a:buChar char="•"/>
              <a:defRPr/>
            </a:pPr>
            <a:endParaRPr lang="en-US" dirty="0">
              <a:latin typeface="Futura Lt BT" pitchFamily="34" charset="0"/>
              <a:ea typeface="+mj-ea"/>
              <a:cs typeface="+mj-cs"/>
            </a:endParaRPr>
          </a:p>
          <a:p>
            <a:pPr marL="800100" lvl="1" indent="-342900">
              <a:buFont typeface="Arial" pitchFamily="34" charset="0"/>
              <a:buChar char="•"/>
              <a:defRPr/>
            </a:pPr>
            <a:endParaRPr lang="en-US" dirty="0">
              <a:latin typeface="Futura Lt BT" pitchFamily="34" charset="0"/>
              <a:ea typeface="+mj-ea"/>
              <a:cs typeface="+mj-cs"/>
            </a:endParaRPr>
          </a:p>
          <a:p>
            <a:pPr marL="800100" lvl="1" indent="-342900">
              <a:buFont typeface="Arial" pitchFamily="34" charset="0"/>
              <a:buChar char="•"/>
              <a:defRPr/>
            </a:pPr>
            <a:endParaRPr lang="en-US" dirty="0">
              <a:latin typeface="Futura Lt BT" pitchFamily="34" charset="0"/>
              <a:ea typeface="+mj-ea"/>
              <a:cs typeface="+mj-cs"/>
            </a:endParaRPr>
          </a:p>
          <a:p>
            <a:pPr marL="800100" lvl="1" indent="-342900">
              <a:buFont typeface="Arial" pitchFamily="34" charset="0"/>
              <a:buChar char="•"/>
              <a:defRPr/>
            </a:pPr>
            <a:endParaRPr lang="en-US" dirty="0">
              <a:latin typeface="Futura Lt BT" pitchFamily="34" charset="0"/>
              <a:ea typeface="+mj-ea"/>
              <a:cs typeface="+mj-cs"/>
            </a:endParaRPr>
          </a:p>
          <a:p>
            <a:pPr marL="800100" lvl="1" indent="-342900">
              <a:buFont typeface="Arial" pitchFamily="34" charset="0"/>
              <a:buChar char="•"/>
              <a:defRPr/>
            </a:pPr>
            <a:endParaRPr lang="en-US" dirty="0">
              <a:latin typeface="Futura Lt BT" pitchFamily="34" charset="0"/>
              <a:ea typeface="+mj-ea"/>
              <a:cs typeface="+mj-cs"/>
            </a:endParaRPr>
          </a:p>
          <a:p>
            <a:pPr marL="1257300" lvl="2" indent="-342900">
              <a:buFont typeface="Arial" pitchFamily="34" charset="0"/>
              <a:buChar char="•"/>
              <a:defRPr/>
            </a:pPr>
            <a:r>
              <a:rPr lang="en-US" dirty="0">
                <a:latin typeface="Futura Lt BT" pitchFamily="34" charset="0"/>
                <a:ea typeface="+mj-ea"/>
                <a:cs typeface="+mj-cs"/>
              </a:rPr>
              <a:t>Identifying the hazards</a:t>
            </a:r>
          </a:p>
          <a:p>
            <a:pPr marL="1257300" lvl="2" indent="-342900">
              <a:buFont typeface="Arial" pitchFamily="34" charset="0"/>
              <a:buChar char="•"/>
              <a:defRPr/>
            </a:pPr>
            <a:r>
              <a:rPr lang="en-US" dirty="0">
                <a:latin typeface="Futura Lt BT" pitchFamily="34" charset="0"/>
                <a:ea typeface="+mj-ea"/>
                <a:cs typeface="+mj-cs"/>
              </a:rPr>
              <a:t>Evaluating the risks</a:t>
            </a:r>
          </a:p>
          <a:p>
            <a:pPr marL="1257300" lvl="2" indent="-342900">
              <a:buFont typeface="Arial" pitchFamily="34" charset="0"/>
              <a:buChar char="•"/>
              <a:defRPr/>
            </a:pPr>
            <a:r>
              <a:rPr lang="en-US" dirty="0">
                <a:latin typeface="Futura Lt BT" pitchFamily="34" charset="0"/>
                <a:ea typeface="+mj-ea"/>
                <a:cs typeface="+mj-cs"/>
              </a:rPr>
              <a:t>Developing a suite of mitigation actions to reduce key risks</a:t>
            </a:r>
          </a:p>
          <a:p>
            <a:pPr marL="1257300" lvl="2" indent="-342900">
              <a:buFont typeface="Arial" pitchFamily="34" charset="0"/>
              <a:buChar char="•"/>
              <a:defRPr/>
            </a:pPr>
            <a:r>
              <a:rPr lang="en-US" dirty="0">
                <a:latin typeface="Futura Lt BT" pitchFamily="34" charset="0"/>
                <a:ea typeface="+mj-ea"/>
                <a:cs typeface="+mj-cs"/>
              </a:rPr>
              <a:t>Implementing the actions identified in the plan</a:t>
            </a:r>
          </a:p>
        </p:txBody>
      </p:sp>
      <p:pic>
        <p:nvPicPr>
          <p:cNvPr id="5" name="Picture 15">
            <a:extLst>
              <a:ext uri="{FF2B5EF4-FFF2-40B4-BE49-F238E27FC236}">
                <a16:creationId xmlns:a16="http://schemas.microsoft.com/office/drawing/2014/main" id="{70EA912A-D703-4377-B3FA-F2EDD81FB490}"/>
              </a:ext>
            </a:extLst>
          </p:cNvPr>
          <p:cNvPicPr>
            <a:picLocks noChangeArrowheads="1"/>
          </p:cNvPicPr>
          <p:nvPr/>
        </p:nvPicPr>
        <p:blipFill>
          <a:blip r:embed="rId3">
            <a:lum bright="36000"/>
            <a:extLst>
              <a:ext uri="{28A0092B-C50C-407E-A947-70E740481C1C}">
                <a14:useLocalDpi xmlns:a14="http://schemas.microsoft.com/office/drawing/2010/main"/>
              </a:ext>
            </a:extLst>
          </a:blip>
          <a:srcRect/>
          <a:stretch>
            <a:fillRect/>
          </a:stretch>
        </p:blipFill>
        <p:spPr bwMode="auto">
          <a:xfrm>
            <a:off x="0" y="0"/>
            <a:ext cx="9144000" cy="1209675"/>
          </a:xfrm>
          <a:prstGeom prst="rect">
            <a:avLst/>
          </a:prstGeom>
          <a:noFill/>
          <a:ln>
            <a:noFill/>
          </a:ln>
          <a:scene3d>
            <a:camera prst="orthographicFront"/>
            <a:lightRig rig="threePt" dir="t"/>
          </a:scene3d>
          <a:sp3d>
            <a:bevelT w="139700" prst="cross"/>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8">
            <a:extLst>
              <a:ext uri="{FF2B5EF4-FFF2-40B4-BE49-F238E27FC236}">
                <a16:creationId xmlns:a16="http://schemas.microsoft.com/office/drawing/2014/main" id="{F2BFB6E6-7D09-4943-8DC4-A2C8DDC843AA}"/>
              </a:ext>
            </a:extLst>
          </p:cNvPr>
          <p:cNvSpPr txBox="1">
            <a:spLocks noChangeArrowheads="1"/>
          </p:cNvSpPr>
          <p:nvPr/>
        </p:nvSpPr>
        <p:spPr bwMode="auto">
          <a:xfrm>
            <a:off x="0" y="393700"/>
            <a:ext cx="9144000" cy="46196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1">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algn="ctr" eaLnBrk="0" fontAlgn="base" hangingPunct="0">
              <a:spcBef>
                <a:spcPct val="0"/>
              </a:spcBef>
              <a:spcAft>
                <a:spcPct val="0"/>
              </a:spcAft>
              <a:defRPr sz="2400">
                <a:solidFill>
                  <a:schemeClr val="tx1"/>
                </a:solidFill>
                <a:latin typeface="Tahoma" pitchFamily="34" charset="0"/>
              </a:defRPr>
            </a:lvl6pPr>
            <a:lvl7pPr marL="2971800" indent="-228600" algn="ctr" eaLnBrk="0" fontAlgn="base" hangingPunct="0">
              <a:spcBef>
                <a:spcPct val="0"/>
              </a:spcBef>
              <a:spcAft>
                <a:spcPct val="0"/>
              </a:spcAft>
              <a:defRPr sz="2400">
                <a:solidFill>
                  <a:schemeClr val="tx1"/>
                </a:solidFill>
                <a:latin typeface="Tahoma" pitchFamily="34" charset="0"/>
              </a:defRPr>
            </a:lvl7pPr>
            <a:lvl8pPr marL="3429000" indent="-228600" algn="ctr" eaLnBrk="0" fontAlgn="base" hangingPunct="0">
              <a:spcBef>
                <a:spcPct val="0"/>
              </a:spcBef>
              <a:spcAft>
                <a:spcPct val="0"/>
              </a:spcAft>
              <a:defRPr sz="2400">
                <a:solidFill>
                  <a:schemeClr val="tx1"/>
                </a:solidFill>
                <a:latin typeface="Tahoma" pitchFamily="34" charset="0"/>
              </a:defRPr>
            </a:lvl8pPr>
            <a:lvl9pPr marL="3886200" indent="-228600" algn="ctr" eaLnBrk="0" fontAlgn="base" hangingPunct="0">
              <a:spcBef>
                <a:spcPct val="0"/>
              </a:spcBef>
              <a:spcAft>
                <a:spcPct val="0"/>
              </a:spcAft>
              <a:defRPr sz="2400">
                <a:solidFill>
                  <a:schemeClr val="tx1"/>
                </a:solidFill>
                <a:latin typeface="Tahoma" pitchFamily="34" charset="0"/>
              </a:defRPr>
            </a:lvl9pPr>
          </a:lstStyle>
          <a:p>
            <a:pPr algn="ctr" eaLnBrk="1" hangingPunct="1">
              <a:defRPr/>
            </a:pPr>
            <a:r>
              <a:rPr lang="en-US" b="1" dirty="0">
                <a:solidFill>
                  <a:schemeClr val="bg2"/>
                </a:solidFill>
                <a:effectLst>
                  <a:outerShdw blurRad="38100" dist="38100" dir="2700000" algn="tl">
                    <a:srgbClr val="000000">
                      <a:alpha val="43137"/>
                    </a:srgbClr>
                  </a:outerShdw>
                </a:effectLst>
                <a:cs typeface="+mn-cs"/>
              </a:rPr>
              <a:t>Welcome and Opening Remarks</a:t>
            </a:r>
          </a:p>
        </p:txBody>
      </p:sp>
      <p:pic>
        <p:nvPicPr>
          <p:cNvPr id="9" name="Picture 3" descr="C:\Documents and Settings\anna_foley\Local Settings\Temporary Internet Files\Content.IE5\4DMSBZWM\MP900400993[1].jpg">
            <a:extLst>
              <a:ext uri="{FF2B5EF4-FFF2-40B4-BE49-F238E27FC236}">
                <a16:creationId xmlns:a16="http://schemas.microsoft.com/office/drawing/2014/main" id="{E71BE264-DEC2-4D30-8C7F-94E502C5065E}"/>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362186" y="2396943"/>
            <a:ext cx="1903433" cy="126845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151" name="Picture 9">
            <a:extLst>
              <a:ext uri="{FF2B5EF4-FFF2-40B4-BE49-F238E27FC236}">
                <a16:creationId xmlns:a16="http://schemas.microsoft.com/office/drawing/2014/main" id="{6E33578C-2824-4953-B4BB-9F6A190F82EB}"/>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bwMode="auto">
          <a:xfrm>
            <a:off x="240700" y="77788"/>
            <a:ext cx="1090225" cy="11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17">
            <a:extLst>
              <a:ext uri="{FF2B5EF4-FFF2-40B4-BE49-F238E27FC236}">
                <a16:creationId xmlns:a16="http://schemas.microsoft.com/office/drawing/2014/main" id="{CCE776EA-2A36-4FF8-A308-8B0E50B6D96C}"/>
              </a:ext>
            </a:extLst>
          </p:cNvPr>
          <p:cNvSpPr>
            <a:spLocks noChangeArrowheads="1"/>
          </p:cNvSpPr>
          <p:nvPr/>
        </p:nvSpPr>
        <p:spPr bwMode="auto">
          <a:xfrm>
            <a:off x="0" y="1177203"/>
            <a:ext cx="9144000" cy="200025"/>
          </a:xfrm>
          <a:prstGeom prst="rect">
            <a:avLst/>
          </a:prstGeom>
          <a:solidFill>
            <a:srgbClr val="306E62"/>
          </a:solidFill>
          <a:ln>
            <a:noFill/>
          </a:ln>
          <a:effectLst/>
          <a:scene3d>
            <a:camera prst="orthographicFront"/>
            <a:lightRig rig="threePt" dir="t"/>
          </a:scene3d>
          <a:sp3d>
            <a:bevelT/>
          </a:sp3d>
        </p:spPr>
        <p:txBody>
          <a:bodyPr wrap="none" anchor="ctr"/>
          <a:lstStyle/>
          <a:p>
            <a:pPr algn="ctr">
              <a:defRPr/>
            </a:pPr>
            <a:endParaRPr lang="en-US">
              <a:cs typeface="+mn-cs"/>
            </a:endParaRPr>
          </a:p>
        </p:txBody>
      </p:sp>
      <p:sp>
        <p:nvSpPr>
          <p:cNvPr id="2" name="Slide Number Placeholder 1">
            <a:extLst>
              <a:ext uri="{FF2B5EF4-FFF2-40B4-BE49-F238E27FC236}">
                <a16:creationId xmlns:a16="http://schemas.microsoft.com/office/drawing/2014/main" id="{E92A662D-F6F3-4367-8C8D-D799B385EB1C}"/>
              </a:ext>
            </a:extLst>
          </p:cNvPr>
          <p:cNvSpPr>
            <a:spLocks noGrp="1"/>
          </p:cNvSpPr>
          <p:nvPr>
            <p:ph type="sldNum" sz="quarter" idx="12"/>
          </p:nvPr>
        </p:nvSpPr>
        <p:spPr/>
        <p:txBody>
          <a:bodyPr/>
          <a:lstStyle/>
          <a:p>
            <a:fld id="{8B37340B-A2D0-4D5A-B79F-1B32632CCBD5}" type="slidenum">
              <a:rPr lang="en-US" altLang="en-US" smtClean="0"/>
              <a:pPr/>
              <a:t>6</a:t>
            </a:fld>
            <a:endParaRPr lang="en-US" altLang="en-US"/>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118D3FE7-191F-4DAE-B593-96EBD8DCB089}"/>
              </a:ext>
            </a:extLst>
          </p:cNvPr>
          <p:cNvSpPr txBox="1"/>
          <p:nvPr/>
        </p:nvSpPr>
        <p:spPr>
          <a:xfrm>
            <a:off x="0" y="1447800"/>
            <a:ext cx="9144000" cy="5262563"/>
          </a:xfrm>
          <a:prstGeom prst="rect">
            <a:avLst/>
          </a:prstGeom>
          <a:noFill/>
          <a:ln w="19050" cmpd="dbl">
            <a:noFill/>
          </a:ln>
        </p:spPr>
        <p:txBody>
          <a:bodyPr rIns="548640">
            <a:spAutoFit/>
          </a:bodyPr>
          <a:lstStyle/>
          <a:p>
            <a:pPr algn="ctr">
              <a:defRPr/>
            </a:pPr>
            <a:endParaRPr lang="en-US" dirty="0">
              <a:latin typeface="Futura Lt BT" pitchFamily="34" charset="0"/>
              <a:ea typeface="+mj-ea"/>
              <a:cs typeface="+mj-cs"/>
            </a:endParaRPr>
          </a:p>
          <a:p>
            <a:pPr lvl="1" algn="ctr">
              <a:defRPr/>
            </a:pPr>
            <a:r>
              <a:rPr lang="en-US" dirty="0">
                <a:latin typeface="Futura Lt BT" pitchFamily="34" charset="0"/>
                <a:ea typeface="+mj-ea"/>
                <a:cs typeface="+mj-cs"/>
              </a:rPr>
              <a:t> </a:t>
            </a:r>
          </a:p>
          <a:p>
            <a:pPr lvl="1" algn="ctr">
              <a:defRPr/>
            </a:pPr>
            <a:endParaRPr lang="en-US" dirty="0">
              <a:latin typeface="Futura Lt BT" pitchFamily="34" charset="0"/>
              <a:ea typeface="+mj-ea"/>
              <a:cs typeface="+mj-cs"/>
            </a:endParaRPr>
          </a:p>
          <a:p>
            <a:pPr lvl="1" algn="ctr">
              <a:defRPr/>
            </a:pPr>
            <a:endParaRPr lang="en-US" dirty="0">
              <a:latin typeface="Futura Lt BT" pitchFamily="34" charset="0"/>
              <a:ea typeface="+mj-ea"/>
              <a:cs typeface="+mj-cs"/>
            </a:endParaRPr>
          </a:p>
          <a:p>
            <a:pPr lvl="1" algn="ctr">
              <a:defRPr/>
            </a:pPr>
            <a:endParaRPr lang="en-US" dirty="0">
              <a:latin typeface="Futura Lt BT" pitchFamily="34" charset="0"/>
              <a:ea typeface="+mj-ea"/>
              <a:cs typeface="+mj-cs"/>
            </a:endParaRPr>
          </a:p>
          <a:p>
            <a:pPr lvl="1" algn="ctr">
              <a:defRPr/>
            </a:pPr>
            <a:endParaRPr lang="en-US" dirty="0">
              <a:latin typeface="Futura Lt BT" pitchFamily="34" charset="0"/>
              <a:ea typeface="+mj-ea"/>
              <a:cs typeface="+mj-cs"/>
            </a:endParaRPr>
          </a:p>
          <a:p>
            <a:pPr lvl="1" algn="ctr">
              <a:defRPr/>
            </a:pPr>
            <a:endParaRPr lang="en-US" dirty="0">
              <a:latin typeface="Futura Lt BT" pitchFamily="34" charset="0"/>
              <a:ea typeface="+mj-ea"/>
              <a:cs typeface="+mj-cs"/>
            </a:endParaRPr>
          </a:p>
          <a:p>
            <a:pPr lvl="1" algn="ctr">
              <a:defRPr/>
            </a:pPr>
            <a:endParaRPr lang="en-US" dirty="0">
              <a:latin typeface="Futura Lt BT" pitchFamily="34" charset="0"/>
              <a:ea typeface="+mj-ea"/>
              <a:cs typeface="+mj-cs"/>
            </a:endParaRPr>
          </a:p>
          <a:p>
            <a:pPr lvl="2" algn="ctr">
              <a:defRPr/>
            </a:pPr>
            <a:endParaRPr lang="en-US" dirty="0">
              <a:latin typeface="Futura Lt BT" pitchFamily="34" charset="0"/>
              <a:ea typeface="+mj-ea"/>
              <a:cs typeface="+mj-cs"/>
            </a:endParaRPr>
          </a:p>
          <a:p>
            <a:pPr lvl="3" algn="ctr">
              <a:defRPr/>
            </a:pPr>
            <a:r>
              <a:rPr lang="en-US" dirty="0">
                <a:latin typeface="Futura Lt BT" pitchFamily="34" charset="0"/>
                <a:ea typeface="+mj-ea"/>
                <a:cs typeface="+mj-cs"/>
              </a:rPr>
              <a:t> 	</a:t>
            </a:r>
          </a:p>
          <a:p>
            <a:pPr lvl="2" algn="ctr">
              <a:defRPr/>
            </a:pPr>
            <a:endParaRPr lang="en-US" dirty="0">
              <a:latin typeface="Futura Lt BT" pitchFamily="34" charset="0"/>
              <a:ea typeface="+mj-ea"/>
              <a:cs typeface="+mj-cs"/>
            </a:endParaRPr>
          </a:p>
          <a:p>
            <a:pPr lvl="2" algn="ctr">
              <a:defRPr/>
            </a:pPr>
            <a:endParaRPr lang="en-US" dirty="0">
              <a:latin typeface="Futura Lt BT" pitchFamily="34" charset="0"/>
              <a:ea typeface="+mj-ea"/>
              <a:cs typeface="+mj-cs"/>
            </a:endParaRPr>
          </a:p>
          <a:p>
            <a:pPr lvl="2" algn="ctr">
              <a:defRPr/>
            </a:pPr>
            <a:endParaRPr lang="en-US" dirty="0">
              <a:latin typeface="Futura Lt BT" pitchFamily="34" charset="0"/>
              <a:ea typeface="+mj-ea"/>
              <a:cs typeface="+mj-cs"/>
            </a:endParaRPr>
          </a:p>
          <a:p>
            <a:pPr lvl="2" algn="ctr">
              <a:defRPr/>
            </a:pPr>
            <a:endParaRPr lang="en-US" dirty="0">
              <a:latin typeface="Futura Lt BT" pitchFamily="34" charset="0"/>
              <a:ea typeface="+mj-ea"/>
              <a:cs typeface="+mj-cs"/>
            </a:endParaRPr>
          </a:p>
        </p:txBody>
      </p:sp>
      <p:graphicFrame>
        <p:nvGraphicFramePr>
          <p:cNvPr id="2" name="Diagram 1">
            <a:extLst>
              <a:ext uri="{FF2B5EF4-FFF2-40B4-BE49-F238E27FC236}">
                <a16:creationId xmlns:a16="http://schemas.microsoft.com/office/drawing/2014/main" id="{A2AFCB3F-4E5F-4C3B-85A0-DC9F178700DF}"/>
              </a:ext>
            </a:extLst>
          </p:cNvPr>
          <p:cNvGraphicFramePr/>
          <p:nvPr/>
        </p:nvGraphicFramePr>
        <p:xfrm>
          <a:off x="0" y="1335314"/>
          <a:ext cx="9144000" cy="47225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172" name="Rectangle 5">
            <a:extLst>
              <a:ext uri="{FF2B5EF4-FFF2-40B4-BE49-F238E27FC236}">
                <a16:creationId xmlns:a16="http://schemas.microsoft.com/office/drawing/2014/main" id="{89BA58ED-61E7-47CA-9E09-535E2D569905}"/>
              </a:ext>
            </a:extLst>
          </p:cNvPr>
          <p:cNvSpPr>
            <a:spLocks noChangeArrowheads="1"/>
          </p:cNvSpPr>
          <p:nvPr/>
        </p:nvSpPr>
        <p:spPr bwMode="auto">
          <a:xfrm>
            <a:off x="1601788" y="1817688"/>
            <a:ext cx="7188200" cy="452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60000"/>
              </a:spcBef>
              <a:buClr>
                <a:srgbClr val="779917"/>
              </a:buClr>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2pPr>
            <a:lvl3pPr eaLnBrk="0" hangingPunct="0">
              <a:spcBef>
                <a:spcPct val="20000"/>
              </a:spcBef>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3pPr>
            <a:lvl4pPr marL="1600200" indent="-228600" eaLnBrk="0" hangingPunct="0">
              <a:spcBef>
                <a:spcPct val="20000"/>
              </a:spcBef>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4pPr>
            <a:lvl5pPr marL="2057400" indent="-228600" eaLnBrk="0" hangingPunct="0">
              <a:spcBef>
                <a:spcPct val="20000"/>
              </a:spcBef>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5pPr>
            <a:lvl6pPr marL="2514600" indent="-228600" eaLnBrk="0" fontAlgn="base" hangingPunct="0">
              <a:spcBef>
                <a:spcPct val="20000"/>
              </a:spcBef>
              <a:spcAft>
                <a:spcPct val="0"/>
              </a:spcAft>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6pPr>
            <a:lvl7pPr marL="2971800" indent="-228600" eaLnBrk="0" fontAlgn="base" hangingPunct="0">
              <a:spcBef>
                <a:spcPct val="20000"/>
              </a:spcBef>
              <a:spcAft>
                <a:spcPct val="0"/>
              </a:spcAft>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7pPr>
            <a:lvl8pPr marL="3429000" indent="-228600" eaLnBrk="0" fontAlgn="base" hangingPunct="0">
              <a:spcBef>
                <a:spcPct val="20000"/>
              </a:spcBef>
              <a:spcAft>
                <a:spcPct val="0"/>
              </a:spcAft>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8pPr>
            <a:lvl9pPr marL="3886200" indent="-228600" eaLnBrk="0" fontAlgn="base" hangingPunct="0">
              <a:spcBef>
                <a:spcPct val="20000"/>
              </a:spcBef>
              <a:spcAft>
                <a:spcPct val="0"/>
              </a:spcAft>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9pPr>
          </a:lstStyle>
          <a:p>
            <a:pPr lvl="2" eaLnBrk="1" hangingPunct="1">
              <a:spcBef>
                <a:spcPct val="0"/>
              </a:spcBef>
              <a:buClrTx/>
              <a:buSzTx/>
              <a:buFontTx/>
              <a:buNone/>
            </a:pPr>
            <a:r>
              <a:rPr lang="en-US" altLang="en-US">
                <a:latin typeface="Futura Lt BT" charset="0"/>
              </a:rPr>
              <a:t>Most people have been affected by natural hazards in some way.  Our communities are vulnerable to a variety of hazards ranging from floods, hurricanes, and severe winter weather to storms, extreme winds and heat waves. </a:t>
            </a:r>
          </a:p>
          <a:p>
            <a:pPr lvl="2" eaLnBrk="1" hangingPunct="1">
              <a:spcBef>
                <a:spcPct val="0"/>
              </a:spcBef>
              <a:buClrTx/>
              <a:buSzTx/>
              <a:buFontTx/>
              <a:buNone/>
            </a:pPr>
            <a:endParaRPr lang="en-US" altLang="en-US">
              <a:latin typeface="Futura Lt BT" charset="0"/>
            </a:endParaRPr>
          </a:p>
          <a:p>
            <a:pPr lvl="2" eaLnBrk="1" hangingPunct="1">
              <a:spcBef>
                <a:spcPct val="0"/>
              </a:spcBef>
              <a:buClrTx/>
              <a:buSzTx/>
              <a:buFontTx/>
              <a:buNone/>
            </a:pPr>
            <a:endParaRPr lang="en-US" altLang="en-US">
              <a:latin typeface="Futura Lt BT" charset="0"/>
            </a:endParaRPr>
          </a:p>
          <a:p>
            <a:pPr lvl="2" eaLnBrk="1" hangingPunct="1">
              <a:spcBef>
                <a:spcPct val="0"/>
              </a:spcBef>
              <a:buClrTx/>
              <a:buSzTx/>
              <a:buFontTx/>
              <a:buNone/>
            </a:pPr>
            <a:r>
              <a:rPr lang="en-US" altLang="en-US">
                <a:latin typeface="Futura Lt BT" charset="0"/>
              </a:rPr>
              <a:t>The magnitude of a disaster depends on the intensity of the event, the number of people and structures exposed, and the effectiveness of pre-disaster mitigation actions in protecting people and property.</a:t>
            </a:r>
          </a:p>
        </p:txBody>
      </p:sp>
      <p:pic>
        <p:nvPicPr>
          <p:cNvPr id="7" name="Picture 15">
            <a:extLst>
              <a:ext uri="{FF2B5EF4-FFF2-40B4-BE49-F238E27FC236}">
                <a16:creationId xmlns:a16="http://schemas.microsoft.com/office/drawing/2014/main" id="{1CDB055C-B3AF-41DF-B5B1-C1032D9D62C1}"/>
              </a:ext>
            </a:extLst>
          </p:cNvPr>
          <p:cNvPicPr>
            <a:picLocks noChangeArrowheads="1"/>
          </p:cNvPicPr>
          <p:nvPr/>
        </p:nvPicPr>
        <p:blipFill>
          <a:blip r:embed="rId8">
            <a:lum bright="36000"/>
            <a:extLst>
              <a:ext uri="{28A0092B-C50C-407E-A947-70E740481C1C}">
                <a14:useLocalDpi xmlns:a14="http://schemas.microsoft.com/office/drawing/2010/main"/>
              </a:ext>
            </a:extLst>
          </a:blip>
          <a:srcRect/>
          <a:stretch>
            <a:fillRect/>
          </a:stretch>
        </p:blipFill>
        <p:spPr bwMode="auto">
          <a:xfrm>
            <a:off x="0" y="0"/>
            <a:ext cx="9144000" cy="1209675"/>
          </a:xfrm>
          <a:prstGeom prst="rect">
            <a:avLst/>
          </a:prstGeom>
          <a:noFill/>
          <a:ln>
            <a:noFill/>
          </a:ln>
          <a:scene3d>
            <a:camera prst="orthographicFront"/>
            <a:lightRig rig="threePt" dir="t"/>
          </a:scene3d>
          <a:sp3d>
            <a:bevelT w="139700" prst="cross"/>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18">
            <a:extLst>
              <a:ext uri="{FF2B5EF4-FFF2-40B4-BE49-F238E27FC236}">
                <a16:creationId xmlns:a16="http://schemas.microsoft.com/office/drawing/2014/main" id="{85060866-3482-42ED-AA25-9DEA662D7EB8}"/>
              </a:ext>
            </a:extLst>
          </p:cNvPr>
          <p:cNvSpPr txBox="1">
            <a:spLocks noChangeArrowheads="1"/>
          </p:cNvSpPr>
          <p:nvPr/>
        </p:nvSpPr>
        <p:spPr bwMode="auto">
          <a:xfrm>
            <a:off x="0" y="393700"/>
            <a:ext cx="9144000" cy="46196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1">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algn="ctr" eaLnBrk="0" fontAlgn="base" hangingPunct="0">
              <a:spcBef>
                <a:spcPct val="0"/>
              </a:spcBef>
              <a:spcAft>
                <a:spcPct val="0"/>
              </a:spcAft>
              <a:defRPr sz="2400">
                <a:solidFill>
                  <a:schemeClr val="tx1"/>
                </a:solidFill>
                <a:latin typeface="Tahoma" pitchFamily="34" charset="0"/>
              </a:defRPr>
            </a:lvl6pPr>
            <a:lvl7pPr marL="2971800" indent="-228600" algn="ctr" eaLnBrk="0" fontAlgn="base" hangingPunct="0">
              <a:spcBef>
                <a:spcPct val="0"/>
              </a:spcBef>
              <a:spcAft>
                <a:spcPct val="0"/>
              </a:spcAft>
              <a:defRPr sz="2400">
                <a:solidFill>
                  <a:schemeClr val="tx1"/>
                </a:solidFill>
                <a:latin typeface="Tahoma" pitchFamily="34" charset="0"/>
              </a:defRPr>
            </a:lvl7pPr>
            <a:lvl8pPr marL="3429000" indent="-228600" algn="ctr" eaLnBrk="0" fontAlgn="base" hangingPunct="0">
              <a:spcBef>
                <a:spcPct val="0"/>
              </a:spcBef>
              <a:spcAft>
                <a:spcPct val="0"/>
              </a:spcAft>
              <a:defRPr sz="2400">
                <a:solidFill>
                  <a:schemeClr val="tx1"/>
                </a:solidFill>
                <a:latin typeface="Tahoma" pitchFamily="34" charset="0"/>
              </a:defRPr>
            </a:lvl8pPr>
            <a:lvl9pPr marL="3886200" indent="-228600" algn="ctr" eaLnBrk="0" fontAlgn="base" hangingPunct="0">
              <a:spcBef>
                <a:spcPct val="0"/>
              </a:spcBef>
              <a:spcAft>
                <a:spcPct val="0"/>
              </a:spcAft>
              <a:defRPr sz="2400">
                <a:solidFill>
                  <a:schemeClr val="tx1"/>
                </a:solidFill>
                <a:latin typeface="Tahoma" pitchFamily="34" charset="0"/>
              </a:defRPr>
            </a:lvl9pPr>
          </a:lstStyle>
          <a:p>
            <a:pPr algn="ctr" eaLnBrk="1" hangingPunct="1">
              <a:defRPr/>
            </a:pPr>
            <a:r>
              <a:rPr lang="en-US" b="1" dirty="0">
                <a:solidFill>
                  <a:schemeClr val="bg2"/>
                </a:solidFill>
                <a:effectLst>
                  <a:outerShdw blurRad="38100" dist="38100" dir="2700000" algn="tl">
                    <a:srgbClr val="000000">
                      <a:alpha val="43137"/>
                    </a:srgbClr>
                  </a:outerShdw>
                </a:effectLst>
                <a:cs typeface="+mn-cs"/>
              </a:rPr>
              <a:t>Why is hazard mitigation important?</a:t>
            </a:r>
          </a:p>
        </p:txBody>
      </p:sp>
      <p:pic>
        <p:nvPicPr>
          <p:cNvPr id="7175" name="Picture 9">
            <a:extLst>
              <a:ext uri="{FF2B5EF4-FFF2-40B4-BE49-F238E27FC236}">
                <a16:creationId xmlns:a16="http://schemas.microsoft.com/office/drawing/2014/main" id="{ABD62800-D7AF-4995-8E46-239ED39423DF}"/>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bwMode="auto">
          <a:xfrm>
            <a:off x="240700" y="77788"/>
            <a:ext cx="1090225" cy="11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17">
            <a:extLst>
              <a:ext uri="{FF2B5EF4-FFF2-40B4-BE49-F238E27FC236}">
                <a16:creationId xmlns:a16="http://schemas.microsoft.com/office/drawing/2014/main" id="{35CDEAB3-9C47-47B4-82CA-8A5F30076496}"/>
              </a:ext>
            </a:extLst>
          </p:cNvPr>
          <p:cNvSpPr>
            <a:spLocks noChangeArrowheads="1"/>
          </p:cNvSpPr>
          <p:nvPr/>
        </p:nvSpPr>
        <p:spPr bwMode="auto">
          <a:xfrm>
            <a:off x="0" y="1177203"/>
            <a:ext cx="9144000" cy="200025"/>
          </a:xfrm>
          <a:prstGeom prst="rect">
            <a:avLst/>
          </a:prstGeom>
          <a:solidFill>
            <a:srgbClr val="306E62"/>
          </a:solidFill>
          <a:ln>
            <a:noFill/>
          </a:ln>
          <a:effectLst/>
          <a:scene3d>
            <a:camera prst="orthographicFront"/>
            <a:lightRig rig="threePt" dir="t"/>
          </a:scene3d>
          <a:sp3d>
            <a:bevelT/>
          </a:sp3d>
        </p:spPr>
        <p:txBody>
          <a:bodyPr wrap="none" anchor="ctr"/>
          <a:lstStyle/>
          <a:p>
            <a:pPr algn="ctr">
              <a:defRPr/>
            </a:pPr>
            <a:endParaRPr lang="en-US">
              <a:cs typeface="+mn-cs"/>
            </a:endParaRPr>
          </a:p>
        </p:txBody>
      </p:sp>
      <p:sp>
        <p:nvSpPr>
          <p:cNvPr id="3" name="Slide Number Placeholder 2">
            <a:extLst>
              <a:ext uri="{FF2B5EF4-FFF2-40B4-BE49-F238E27FC236}">
                <a16:creationId xmlns:a16="http://schemas.microsoft.com/office/drawing/2014/main" id="{74C775A0-761F-4BED-A775-247346117A8E}"/>
              </a:ext>
            </a:extLst>
          </p:cNvPr>
          <p:cNvSpPr>
            <a:spLocks noGrp="1"/>
          </p:cNvSpPr>
          <p:nvPr>
            <p:ph type="sldNum" sz="quarter" idx="12"/>
          </p:nvPr>
        </p:nvSpPr>
        <p:spPr/>
        <p:txBody>
          <a:bodyPr/>
          <a:lstStyle/>
          <a:p>
            <a:fld id="{011BB5EE-FCD7-40AD-8BE4-31925D306A98}" type="slidenum">
              <a:rPr lang="en-US" altLang="en-US" smtClean="0"/>
              <a:pPr/>
              <a:t>7</a:t>
            </a:fld>
            <a:endParaRPr lang="en-US" altLang="en-US"/>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56AFAA6E-6173-40B6-B991-EBE78A0CB7AA}"/>
              </a:ext>
            </a:extLst>
          </p:cNvPr>
          <p:cNvSpPr txBox="1"/>
          <p:nvPr/>
        </p:nvSpPr>
        <p:spPr>
          <a:xfrm>
            <a:off x="4763" y="1430338"/>
            <a:ext cx="9144000" cy="5262562"/>
          </a:xfrm>
          <a:prstGeom prst="rect">
            <a:avLst/>
          </a:prstGeom>
          <a:noFill/>
          <a:ln w="19050" cmpd="dbl">
            <a:noFill/>
          </a:ln>
        </p:spPr>
        <p:txBody>
          <a:bodyPr rIns="548640">
            <a:spAutoFit/>
          </a:bodyPr>
          <a:lstStyle/>
          <a:p>
            <a:pPr marL="1257300" lvl="2" indent="-342900">
              <a:buFont typeface="Arial" pitchFamily="34" charset="0"/>
              <a:buChar char="•"/>
              <a:defRPr/>
            </a:pPr>
            <a:endParaRPr lang="en-US" b="1" dirty="0">
              <a:latin typeface="Futura Lt BT" pitchFamily="34" charset="0"/>
              <a:cs typeface="+mn-cs"/>
            </a:endParaRPr>
          </a:p>
          <a:p>
            <a:pPr marL="0" lvl="2" algn="ctr">
              <a:defRPr/>
            </a:pPr>
            <a:endParaRPr lang="en-US" dirty="0">
              <a:latin typeface="Futura Lt BT" pitchFamily="34" charset="0"/>
              <a:cs typeface="+mn-cs"/>
            </a:endParaRPr>
          </a:p>
          <a:p>
            <a:pPr marL="0" lvl="2" algn="ctr">
              <a:tabLst>
                <a:tab pos="4572000" algn="l"/>
                <a:tab pos="8399463" algn="l"/>
              </a:tabLst>
              <a:defRPr/>
            </a:pPr>
            <a:r>
              <a:rPr lang="en-US" b="1" dirty="0">
                <a:latin typeface="Futura Lt BT" pitchFamily="34" charset="0"/>
                <a:ea typeface="+mj-ea"/>
                <a:cs typeface="+mj-cs"/>
              </a:rPr>
              <a:t>Hazard mitigation is the key to resiliency.</a:t>
            </a:r>
          </a:p>
          <a:p>
            <a:pPr marL="1257300" lvl="2" indent="-342900">
              <a:buFont typeface="Arial" pitchFamily="34" charset="0"/>
              <a:buChar char="•"/>
              <a:defRPr/>
            </a:pPr>
            <a:endParaRPr lang="en-US" b="1" dirty="0">
              <a:latin typeface="Futura Lt BT" pitchFamily="34" charset="0"/>
              <a:cs typeface="+mn-cs"/>
            </a:endParaRPr>
          </a:p>
          <a:p>
            <a:pPr marL="1257300" lvl="2" indent="-342900">
              <a:buFont typeface="Arial" pitchFamily="34" charset="0"/>
              <a:buChar char="•"/>
              <a:defRPr/>
            </a:pPr>
            <a:endParaRPr lang="en-US" b="1" dirty="0">
              <a:latin typeface="Futura Lt BT" pitchFamily="34" charset="0"/>
              <a:cs typeface="+mn-cs"/>
            </a:endParaRPr>
          </a:p>
          <a:p>
            <a:pPr marL="1257300" lvl="2" indent="-342900">
              <a:buFont typeface="Arial" pitchFamily="34" charset="0"/>
              <a:buChar char="•"/>
              <a:defRPr/>
            </a:pPr>
            <a:endParaRPr lang="en-US" b="1" dirty="0">
              <a:latin typeface="Futura Lt BT" pitchFamily="34" charset="0"/>
              <a:cs typeface="+mn-cs"/>
            </a:endParaRPr>
          </a:p>
          <a:p>
            <a:pPr marL="1257300" lvl="2" indent="-342900">
              <a:buFont typeface="Arial" pitchFamily="34" charset="0"/>
              <a:buChar char="•"/>
              <a:defRPr/>
            </a:pPr>
            <a:endParaRPr lang="en-US" b="1" dirty="0">
              <a:latin typeface="Futura Lt BT" pitchFamily="34" charset="0"/>
              <a:cs typeface="+mn-cs"/>
            </a:endParaRPr>
          </a:p>
          <a:p>
            <a:pPr marL="1257300" lvl="2" indent="-342900">
              <a:buFont typeface="Arial" pitchFamily="34" charset="0"/>
              <a:buChar char="•"/>
              <a:defRPr/>
            </a:pPr>
            <a:endParaRPr lang="en-US" b="1" dirty="0">
              <a:latin typeface="Futura Lt BT" pitchFamily="34" charset="0"/>
              <a:cs typeface="+mn-cs"/>
            </a:endParaRPr>
          </a:p>
          <a:p>
            <a:pPr marL="1257300" lvl="2" indent="-342900">
              <a:buFont typeface="Arial" pitchFamily="34" charset="0"/>
              <a:buChar char="•"/>
              <a:defRPr/>
            </a:pPr>
            <a:endParaRPr lang="en-US" b="1" dirty="0">
              <a:latin typeface="Futura Lt BT" pitchFamily="34" charset="0"/>
              <a:cs typeface="+mn-cs"/>
            </a:endParaRPr>
          </a:p>
          <a:p>
            <a:pPr marL="1257300" lvl="2" indent="-342900">
              <a:buFont typeface="Arial" pitchFamily="34" charset="0"/>
              <a:buChar char="•"/>
              <a:defRPr/>
            </a:pPr>
            <a:endParaRPr lang="en-US" b="1" dirty="0">
              <a:latin typeface="Futura Lt BT" pitchFamily="34" charset="0"/>
              <a:cs typeface="+mn-cs"/>
            </a:endParaRPr>
          </a:p>
          <a:p>
            <a:pPr marL="1257300" lvl="2" indent="-342900">
              <a:buFont typeface="Arial" pitchFamily="34" charset="0"/>
              <a:buChar char="•"/>
              <a:defRPr/>
            </a:pPr>
            <a:endParaRPr lang="en-US" b="1" dirty="0">
              <a:latin typeface="Futura Lt BT" pitchFamily="34" charset="0"/>
              <a:cs typeface="+mn-cs"/>
            </a:endParaRPr>
          </a:p>
          <a:p>
            <a:pPr marL="1257300" lvl="2" indent="-342900">
              <a:buFont typeface="Arial" pitchFamily="34" charset="0"/>
              <a:buChar char="•"/>
              <a:defRPr/>
            </a:pPr>
            <a:endParaRPr lang="en-US" b="1" dirty="0">
              <a:latin typeface="Futura Lt BT" pitchFamily="34" charset="0"/>
              <a:cs typeface="+mn-cs"/>
            </a:endParaRPr>
          </a:p>
          <a:p>
            <a:pPr marL="1257300" lvl="2" indent="-342900">
              <a:buFont typeface="Arial" pitchFamily="34" charset="0"/>
              <a:buChar char="•"/>
              <a:defRPr/>
            </a:pPr>
            <a:endParaRPr lang="en-US" b="1" dirty="0">
              <a:latin typeface="Futura Lt BT" pitchFamily="34" charset="0"/>
              <a:cs typeface="+mn-cs"/>
            </a:endParaRPr>
          </a:p>
          <a:p>
            <a:pPr marL="1257300" lvl="2" indent="-342900">
              <a:buFont typeface="Arial" pitchFamily="34" charset="0"/>
              <a:buChar char="•"/>
              <a:defRPr/>
            </a:pPr>
            <a:endParaRPr lang="en-US" dirty="0">
              <a:latin typeface="Futura Lt BT" pitchFamily="34" charset="0"/>
              <a:cs typeface="+mn-cs"/>
            </a:endParaRPr>
          </a:p>
        </p:txBody>
      </p:sp>
      <p:pic>
        <p:nvPicPr>
          <p:cNvPr id="9" name="Picture 15">
            <a:extLst>
              <a:ext uri="{FF2B5EF4-FFF2-40B4-BE49-F238E27FC236}">
                <a16:creationId xmlns:a16="http://schemas.microsoft.com/office/drawing/2014/main" id="{23D030A7-0338-4183-A575-673B571D1D54}"/>
              </a:ext>
            </a:extLst>
          </p:cNvPr>
          <p:cNvPicPr>
            <a:picLocks noChangeArrowheads="1"/>
          </p:cNvPicPr>
          <p:nvPr/>
        </p:nvPicPr>
        <p:blipFill>
          <a:blip r:embed="rId3">
            <a:lum bright="36000"/>
            <a:extLst>
              <a:ext uri="{28A0092B-C50C-407E-A947-70E740481C1C}">
                <a14:useLocalDpi xmlns:a14="http://schemas.microsoft.com/office/drawing/2010/main"/>
              </a:ext>
            </a:extLst>
          </a:blip>
          <a:srcRect/>
          <a:stretch>
            <a:fillRect/>
          </a:stretch>
        </p:blipFill>
        <p:spPr bwMode="auto">
          <a:xfrm>
            <a:off x="0" y="0"/>
            <a:ext cx="9144000" cy="1209675"/>
          </a:xfrm>
          <a:prstGeom prst="rect">
            <a:avLst/>
          </a:prstGeom>
          <a:noFill/>
          <a:ln>
            <a:noFill/>
          </a:ln>
          <a:scene3d>
            <a:camera prst="orthographicFront"/>
            <a:lightRig rig="threePt" dir="t"/>
          </a:scene3d>
          <a:sp3d>
            <a:bevelT w="139700" prst="cross"/>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18">
            <a:extLst>
              <a:ext uri="{FF2B5EF4-FFF2-40B4-BE49-F238E27FC236}">
                <a16:creationId xmlns:a16="http://schemas.microsoft.com/office/drawing/2014/main" id="{BF4BE90B-AA97-4AF4-85A1-E69E6D8BC9CF}"/>
              </a:ext>
            </a:extLst>
          </p:cNvPr>
          <p:cNvSpPr txBox="1">
            <a:spLocks noChangeArrowheads="1"/>
          </p:cNvSpPr>
          <p:nvPr/>
        </p:nvSpPr>
        <p:spPr bwMode="auto">
          <a:xfrm>
            <a:off x="0" y="393700"/>
            <a:ext cx="9144000" cy="46196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1">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algn="ctr" eaLnBrk="0" fontAlgn="base" hangingPunct="0">
              <a:spcBef>
                <a:spcPct val="0"/>
              </a:spcBef>
              <a:spcAft>
                <a:spcPct val="0"/>
              </a:spcAft>
              <a:defRPr sz="2400">
                <a:solidFill>
                  <a:schemeClr val="tx1"/>
                </a:solidFill>
                <a:latin typeface="Tahoma" pitchFamily="34" charset="0"/>
              </a:defRPr>
            </a:lvl6pPr>
            <a:lvl7pPr marL="2971800" indent="-228600" algn="ctr" eaLnBrk="0" fontAlgn="base" hangingPunct="0">
              <a:spcBef>
                <a:spcPct val="0"/>
              </a:spcBef>
              <a:spcAft>
                <a:spcPct val="0"/>
              </a:spcAft>
              <a:defRPr sz="2400">
                <a:solidFill>
                  <a:schemeClr val="tx1"/>
                </a:solidFill>
                <a:latin typeface="Tahoma" pitchFamily="34" charset="0"/>
              </a:defRPr>
            </a:lvl7pPr>
            <a:lvl8pPr marL="3429000" indent="-228600" algn="ctr" eaLnBrk="0" fontAlgn="base" hangingPunct="0">
              <a:spcBef>
                <a:spcPct val="0"/>
              </a:spcBef>
              <a:spcAft>
                <a:spcPct val="0"/>
              </a:spcAft>
              <a:defRPr sz="2400">
                <a:solidFill>
                  <a:schemeClr val="tx1"/>
                </a:solidFill>
                <a:latin typeface="Tahoma" pitchFamily="34" charset="0"/>
              </a:defRPr>
            </a:lvl8pPr>
            <a:lvl9pPr marL="3886200" indent="-228600" algn="ctr" eaLnBrk="0" fontAlgn="base" hangingPunct="0">
              <a:spcBef>
                <a:spcPct val="0"/>
              </a:spcBef>
              <a:spcAft>
                <a:spcPct val="0"/>
              </a:spcAft>
              <a:defRPr sz="2400">
                <a:solidFill>
                  <a:schemeClr val="tx1"/>
                </a:solidFill>
                <a:latin typeface="Tahoma" pitchFamily="34" charset="0"/>
              </a:defRPr>
            </a:lvl9pPr>
          </a:lstStyle>
          <a:p>
            <a:pPr algn="ctr" eaLnBrk="1" hangingPunct="1">
              <a:defRPr/>
            </a:pPr>
            <a:r>
              <a:rPr lang="en-US" b="1" dirty="0">
                <a:solidFill>
                  <a:schemeClr val="bg2"/>
                </a:solidFill>
                <a:effectLst>
                  <a:outerShdw blurRad="38100" dist="38100" dir="2700000" algn="tl">
                    <a:srgbClr val="000000">
                      <a:alpha val="43137"/>
                    </a:srgbClr>
                  </a:outerShdw>
                </a:effectLst>
                <a:cs typeface="+mn-cs"/>
              </a:rPr>
              <a:t>Why is hazard mitigation important?</a:t>
            </a:r>
          </a:p>
        </p:txBody>
      </p:sp>
      <p:sp>
        <p:nvSpPr>
          <p:cNvPr id="8197" name="AutoShape 11" descr="Image result for is the key">
            <a:extLst>
              <a:ext uri="{FF2B5EF4-FFF2-40B4-BE49-F238E27FC236}">
                <a16:creationId xmlns:a16="http://schemas.microsoft.com/office/drawing/2014/main" id="{C0584341-E0C8-430E-B643-661A8E6B42E0}"/>
              </a:ext>
            </a:extLst>
          </p:cNvPr>
          <p:cNvSpPr>
            <a:spLocks noChangeAspect="1" noChangeArrowheads="1"/>
          </p:cNvSpPr>
          <p:nvPr/>
        </p:nvSpPr>
        <p:spPr bwMode="auto">
          <a:xfrm>
            <a:off x="4533900"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60000"/>
              </a:spcBef>
              <a:buClr>
                <a:srgbClr val="779917"/>
              </a:buClr>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2pPr>
            <a:lvl3pPr marL="1143000" indent="-228600" eaLnBrk="0" hangingPunct="0">
              <a:spcBef>
                <a:spcPct val="20000"/>
              </a:spcBef>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3pPr>
            <a:lvl4pPr marL="1600200" indent="-228600" eaLnBrk="0" hangingPunct="0">
              <a:spcBef>
                <a:spcPct val="20000"/>
              </a:spcBef>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4pPr>
            <a:lvl5pPr marL="2057400" indent="-228600" eaLnBrk="0" hangingPunct="0">
              <a:spcBef>
                <a:spcPct val="20000"/>
              </a:spcBef>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5pPr>
            <a:lvl6pPr marL="2514600" indent="-228600" eaLnBrk="0" fontAlgn="base" hangingPunct="0">
              <a:spcBef>
                <a:spcPct val="20000"/>
              </a:spcBef>
              <a:spcAft>
                <a:spcPct val="0"/>
              </a:spcAft>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6pPr>
            <a:lvl7pPr marL="2971800" indent="-228600" eaLnBrk="0" fontAlgn="base" hangingPunct="0">
              <a:spcBef>
                <a:spcPct val="20000"/>
              </a:spcBef>
              <a:spcAft>
                <a:spcPct val="0"/>
              </a:spcAft>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7pPr>
            <a:lvl8pPr marL="3429000" indent="-228600" eaLnBrk="0" fontAlgn="base" hangingPunct="0">
              <a:spcBef>
                <a:spcPct val="20000"/>
              </a:spcBef>
              <a:spcAft>
                <a:spcPct val="0"/>
              </a:spcAft>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8pPr>
            <a:lvl9pPr marL="3886200" indent="-228600" eaLnBrk="0" fontAlgn="base" hangingPunct="0">
              <a:spcBef>
                <a:spcPct val="20000"/>
              </a:spcBef>
              <a:spcAft>
                <a:spcPct val="0"/>
              </a:spcAft>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9pPr>
          </a:lstStyle>
          <a:p>
            <a:pPr algn="ctr" eaLnBrk="1" hangingPunct="1">
              <a:spcBef>
                <a:spcPct val="0"/>
              </a:spcBef>
              <a:buClrTx/>
              <a:buFontTx/>
              <a:buNone/>
            </a:pPr>
            <a:endParaRPr lang="en-US" altLang="en-US" sz="2400"/>
          </a:p>
        </p:txBody>
      </p:sp>
      <p:sp>
        <p:nvSpPr>
          <p:cNvPr id="8198" name="AutoShape 13" descr="Image result for is the key">
            <a:extLst>
              <a:ext uri="{FF2B5EF4-FFF2-40B4-BE49-F238E27FC236}">
                <a16:creationId xmlns:a16="http://schemas.microsoft.com/office/drawing/2014/main" id="{92201AB3-1BE4-424D-958C-D96B5A76B789}"/>
              </a:ext>
            </a:extLst>
          </p:cNvPr>
          <p:cNvSpPr>
            <a:spLocks noChangeAspect="1" noChangeArrowheads="1"/>
          </p:cNvSpPr>
          <p:nvPr/>
        </p:nvSpPr>
        <p:spPr bwMode="auto">
          <a:xfrm>
            <a:off x="4686300" y="-301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60000"/>
              </a:spcBef>
              <a:buClr>
                <a:srgbClr val="779917"/>
              </a:buClr>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2pPr>
            <a:lvl3pPr marL="1143000" indent="-228600" eaLnBrk="0" hangingPunct="0">
              <a:spcBef>
                <a:spcPct val="20000"/>
              </a:spcBef>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3pPr>
            <a:lvl4pPr marL="1600200" indent="-228600" eaLnBrk="0" hangingPunct="0">
              <a:spcBef>
                <a:spcPct val="20000"/>
              </a:spcBef>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4pPr>
            <a:lvl5pPr marL="2057400" indent="-228600" eaLnBrk="0" hangingPunct="0">
              <a:spcBef>
                <a:spcPct val="20000"/>
              </a:spcBef>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5pPr>
            <a:lvl6pPr marL="2514600" indent="-228600" eaLnBrk="0" fontAlgn="base" hangingPunct="0">
              <a:spcBef>
                <a:spcPct val="20000"/>
              </a:spcBef>
              <a:spcAft>
                <a:spcPct val="0"/>
              </a:spcAft>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6pPr>
            <a:lvl7pPr marL="2971800" indent="-228600" eaLnBrk="0" fontAlgn="base" hangingPunct="0">
              <a:spcBef>
                <a:spcPct val="20000"/>
              </a:spcBef>
              <a:spcAft>
                <a:spcPct val="0"/>
              </a:spcAft>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7pPr>
            <a:lvl8pPr marL="3429000" indent="-228600" eaLnBrk="0" fontAlgn="base" hangingPunct="0">
              <a:spcBef>
                <a:spcPct val="20000"/>
              </a:spcBef>
              <a:spcAft>
                <a:spcPct val="0"/>
              </a:spcAft>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8pPr>
            <a:lvl9pPr marL="3886200" indent="-228600" eaLnBrk="0" fontAlgn="base" hangingPunct="0">
              <a:spcBef>
                <a:spcPct val="20000"/>
              </a:spcBef>
              <a:spcAft>
                <a:spcPct val="0"/>
              </a:spcAft>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9pPr>
          </a:lstStyle>
          <a:p>
            <a:pPr algn="ctr" eaLnBrk="1" hangingPunct="1">
              <a:spcBef>
                <a:spcPct val="0"/>
              </a:spcBef>
              <a:buClrTx/>
              <a:buFontTx/>
              <a:buNone/>
            </a:pPr>
            <a:endParaRPr lang="en-US" altLang="en-US" sz="2400"/>
          </a:p>
        </p:txBody>
      </p:sp>
      <p:sp>
        <p:nvSpPr>
          <p:cNvPr id="8199" name="AutoShape 15" descr="Image result for is the key">
            <a:extLst>
              <a:ext uri="{FF2B5EF4-FFF2-40B4-BE49-F238E27FC236}">
                <a16:creationId xmlns:a16="http://schemas.microsoft.com/office/drawing/2014/main" id="{84991923-D214-4D7C-B6C2-F5149D6AA5EF}"/>
              </a:ext>
            </a:extLst>
          </p:cNvPr>
          <p:cNvSpPr>
            <a:spLocks noChangeAspect="1" noChangeArrowheads="1"/>
          </p:cNvSpPr>
          <p:nvPr/>
        </p:nvSpPr>
        <p:spPr bwMode="auto">
          <a:xfrm>
            <a:off x="4838700" y="1222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60000"/>
              </a:spcBef>
              <a:buClr>
                <a:srgbClr val="779917"/>
              </a:buClr>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2pPr>
            <a:lvl3pPr marL="1143000" indent="-228600" eaLnBrk="0" hangingPunct="0">
              <a:spcBef>
                <a:spcPct val="20000"/>
              </a:spcBef>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3pPr>
            <a:lvl4pPr marL="1600200" indent="-228600" eaLnBrk="0" hangingPunct="0">
              <a:spcBef>
                <a:spcPct val="20000"/>
              </a:spcBef>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4pPr>
            <a:lvl5pPr marL="2057400" indent="-228600" eaLnBrk="0" hangingPunct="0">
              <a:spcBef>
                <a:spcPct val="20000"/>
              </a:spcBef>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5pPr>
            <a:lvl6pPr marL="2514600" indent="-228600" eaLnBrk="0" fontAlgn="base" hangingPunct="0">
              <a:spcBef>
                <a:spcPct val="20000"/>
              </a:spcBef>
              <a:spcAft>
                <a:spcPct val="0"/>
              </a:spcAft>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6pPr>
            <a:lvl7pPr marL="2971800" indent="-228600" eaLnBrk="0" fontAlgn="base" hangingPunct="0">
              <a:spcBef>
                <a:spcPct val="20000"/>
              </a:spcBef>
              <a:spcAft>
                <a:spcPct val="0"/>
              </a:spcAft>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7pPr>
            <a:lvl8pPr marL="3429000" indent="-228600" eaLnBrk="0" fontAlgn="base" hangingPunct="0">
              <a:spcBef>
                <a:spcPct val="20000"/>
              </a:spcBef>
              <a:spcAft>
                <a:spcPct val="0"/>
              </a:spcAft>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8pPr>
            <a:lvl9pPr marL="3886200" indent="-228600" eaLnBrk="0" fontAlgn="base" hangingPunct="0">
              <a:spcBef>
                <a:spcPct val="20000"/>
              </a:spcBef>
              <a:spcAft>
                <a:spcPct val="0"/>
              </a:spcAft>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9pPr>
          </a:lstStyle>
          <a:p>
            <a:pPr algn="ctr" eaLnBrk="1" hangingPunct="1">
              <a:spcBef>
                <a:spcPct val="0"/>
              </a:spcBef>
              <a:buClrTx/>
              <a:buFontTx/>
              <a:buNone/>
            </a:pPr>
            <a:endParaRPr lang="en-US" altLang="en-US" sz="2400"/>
          </a:p>
        </p:txBody>
      </p:sp>
      <p:pic>
        <p:nvPicPr>
          <p:cNvPr id="8200" name="Picture 17" descr="Image result for is the key">
            <a:extLst>
              <a:ext uri="{FF2B5EF4-FFF2-40B4-BE49-F238E27FC236}">
                <a16:creationId xmlns:a16="http://schemas.microsoft.com/office/drawing/2014/main" id="{A48D78B1-AA9B-4723-8555-02BAB7BA0DD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8775" y="3163888"/>
            <a:ext cx="3346450" cy="250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1" name="Picture 12">
            <a:extLst>
              <a:ext uri="{FF2B5EF4-FFF2-40B4-BE49-F238E27FC236}">
                <a16:creationId xmlns:a16="http://schemas.microsoft.com/office/drawing/2014/main" id="{20FA513D-4AF2-413B-B6C6-715174E77587}"/>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bwMode="auto">
          <a:xfrm>
            <a:off x="240700" y="77788"/>
            <a:ext cx="1090225" cy="11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7">
            <a:extLst>
              <a:ext uri="{FF2B5EF4-FFF2-40B4-BE49-F238E27FC236}">
                <a16:creationId xmlns:a16="http://schemas.microsoft.com/office/drawing/2014/main" id="{B621E57C-242F-4CCB-BC60-934002544C82}"/>
              </a:ext>
            </a:extLst>
          </p:cNvPr>
          <p:cNvSpPr>
            <a:spLocks noChangeArrowheads="1"/>
          </p:cNvSpPr>
          <p:nvPr/>
        </p:nvSpPr>
        <p:spPr bwMode="auto">
          <a:xfrm>
            <a:off x="0" y="1177203"/>
            <a:ext cx="9144000" cy="200025"/>
          </a:xfrm>
          <a:prstGeom prst="rect">
            <a:avLst/>
          </a:prstGeom>
          <a:solidFill>
            <a:srgbClr val="306E62"/>
          </a:solidFill>
          <a:ln>
            <a:noFill/>
          </a:ln>
          <a:effectLst/>
          <a:scene3d>
            <a:camera prst="orthographicFront"/>
            <a:lightRig rig="threePt" dir="t"/>
          </a:scene3d>
          <a:sp3d>
            <a:bevelT/>
          </a:sp3d>
        </p:spPr>
        <p:txBody>
          <a:bodyPr wrap="none" anchor="ctr"/>
          <a:lstStyle/>
          <a:p>
            <a:pPr algn="ctr">
              <a:defRPr/>
            </a:pPr>
            <a:endParaRPr lang="en-US">
              <a:cs typeface="+mn-cs"/>
            </a:endParaRPr>
          </a:p>
        </p:txBody>
      </p:sp>
      <p:sp>
        <p:nvSpPr>
          <p:cNvPr id="2" name="Slide Number Placeholder 1">
            <a:extLst>
              <a:ext uri="{FF2B5EF4-FFF2-40B4-BE49-F238E27FC236}">
                <a16:creationId xmlns:a16="http://schemas.microsoft.com/office/drawing/2014/main" id="{FFC34C78-796B-45BF-9D1A-3D3324B0FFFF}"/>
              </a:ext>
            </a:extLst>
          </p:cNvPr>
          <p:cNvSpPr>
            <a:spLocks noGrp="1"/>
          </p:cNvSpPr>
          <p:nvPr>
            <p:ph type="sldNum" sz="quarter" idx="12"/>
          </p:nvPr>
        </p:nvSpPr>
        <p:spPr/>
        <p:txBody>
          <a:bodyPr/>
          <a:lstStyle/>
          <a:p>
            <a:fld id="{011BB5EE-FCD7-40AD-8BE4-31925D306A98}" type="slidenum">
              <a:rPr lang="en-US" altLang="en-US" smtClean="0"/>
              <a:pPr/>
              <a:t>8</a:t>
            </a:fld>
            <a:endParaRPr lang="en-US" altLang="en-US"/>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Explosion 2 7">
            <a:extLst>
              <a:ext uri="{FF2B5EF4-FFF2-40B4-BE49-F238E27FC236}">
                <a16:creationId xmlns:a16="http://schemas.microsoft.com/office/drawing/2014/main" id="{49744974-602C-47B1-9B50-896C93ECD52B}"/>
              </a:ext>
            </a:extLst>
          </p:cNvPr>
          <p:cNvSpPr>
            <a:spLocks noChangeArrowheads="1"/>
          </p:cNvSpPr>
          <p:nvPr/>
        </p:nvSpPr>
        <p:spPr bwMode="auto">
          <a:xfrm rot="1065099">
            <a:off x="2282825" y="2949575"/>
            <a:ext cx="1670050" cy="1047750"/>
          </a:xfrm>
          <a:prstGeom prst="irregularSeal2">
            <a:avLst/>
          </a:prstGeom>
          <a:solidFill>
            <a:srgbClr val="FFFF00"/>
          </a:solidFill>
          <a:ln w="9525" algn="ctr">
            <a:solidFill>
              <a:schemeClr val="bg2"/>
            </a:solidFill>
            <a:round/>
            <a:headEnd/>
            <a:tailEnd/>
          </a:ln>
        </p:spPr>
        <p:txBody>
          <a:bodyPr wrap="none" anchor="ctr" anchorCtr="1"/>
          <a:lstStyle>
            <a:lvl1pPr eaLnBrk="0" hangingPunct="0">
              <a:spcBef>
                <a:spcPct val="60000"/>
              </a:spcBef>
              <a:buClr>
                <a:srgbClr val="779917"/>
              </a:buClr>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2pPr>
            <a:lvl3pPr marL="1143000" indent="-228600" eaLnBrk="0" hangingPunct="0">
              <a:spcBef>
                <a:spcPct val="20000"/>
              </a:spcBef>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3pPr>
            <a:lvl4pPr marL="1600200" indent="-228600" eaLnBrk="0" hangingPunct="0">
              <a:spcBef>
                <a:spcPct val="20000"/>
              </a:spcBef>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4pPr>
            <a:lvl5pPr marL="2057400" indent="-228600" eaLnBrk="0" hangingPunct="0">
              <a:spcBef>
                <a:spcPct val="20000"/>
              </a:spcBef>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5pPr>
            <a:lvl6pPr marL="2514600" indent="-228600" eaLnBrk="0" fontAlgn="base" hangingPunct="0">
              <a:spcBef>
                <a:spcPct val="20000"/>
              </a:spcBef>
              <a:spcAft>
                <a:spcPct val="0"/>
              </a:spcAft>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6pPr>
            <a:lvl7pPr marL="2971800" indent="-228600" eaLnBrk="0" fontAlgn="base" hangingPunct="0">
              <a:spcBef>
                <a:spcPct val="20000"/>
              </a:spcBef>
              <a:spcAft>
                <a:spcPct val="0"/>
              </a:spcAft>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7pPr>
            <a:lvl8pPr marL="3429000" indent="-228600" eaLnBrk="0" fontAlgn="base" hangingPunct="0">
              <a:spcBef>
                <a:spcPct val="20000"/>
              </a:spcBef>
              <a:spcAft>
                <a:spcPct val="0"/>
              </a:spcAft>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8pPr>
            <a:lvl9pPr marL="3886200" indent="-228600" eaLnBrk="0" fontAlgn="base" hangingPunct="0">
              <a:spcBef>
                <a:spcPct val="20000"/>
              </a:spcBef>
              <a:spcAft>
                <a:spcPct val="0"/>
              </a:spcAft>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9pPr>
          </a:lstStyle>
          <a:p>
            <a:pPr algn="ctr" eaLnBrk="1" hangingPunct="1">
              <a:spcBef>
                <a:spcPct val="0"/>
              </a:spcBef>
              <a:buClrTx/>
              <a:buFontTx/>
              <a:buNone/>
            </a:pPr>
            <a:endParaRPr lang="en-US" altLang="en-US" sz="2400"/>
          </a:p>
        </p:txBody>
      </p:sp>
      <p:sp>
        <p:nvSpPr>
          <p:cNvPr id="11" name="TextBox 10">
            <a:extLst>
              <a:ext uri="{FF2B5EF4-FFF2-40B4-BE49-F238E27FC236}">
                <a16:creationId xmlns:a16="http://schemas.microsoft.com/office/drawing/2014/main" id="{7659EA29-956F-4A37-9745-AF029B19B440}"/>
              </a:ext>
            </a:extLst>
          </p:cNvPr>
          <p:cNvSpPr txBox="1"/>
          <p:nvPr/>
        </p:nvSpPr>
        <p:spPr>
          <a:xfrm>
            <a:off x="0" y="1066800"/>
            <a:ext cx="9144000" cy="1200150"/>
          </a:xfrm>
          <a:prstGeom prst="rect">
            <a:avLst/>
          </a:prstGeom>
          <a:noFill/>
          <a:ln w="19050" cmpd="dbl">
            <a:noFill/>
          </a:ln>
        </p:spPr>
        <p:txBody>
          <a:bodyPr rIns="548640">
            <a:spAutoFit/>
          </a:bodyPr>
          <a:lstStyle/>
          <a:p>
            <a:pPr marL="342900" indent="-342900">
              <a:buFont typeface="Arial" pitchFamily="34" charset="0"/>
              <a:buChar char="•"/>
              <a:defRPr/>
            </a:pPr>
            <a:endParaRPr lang="en-US" dirty="0">
              <a:latin typeface="Futura Lt BT" pitchFamily="34" charset="0"/>
              <a:ea typeface="+mj-ea"/>
              <a:cs typeface="+mj-cs"/>
            </a:endParaRPr>
          </a:p>
          <a:p>
            <a:pPr marL="0" lvl="2" algn="ctr">
              <a:defRPr/>
            </a:pPr>
            <a:r>
              <a:rPr lang="en-US" b="1" dirty="0">
                <a:latin typeface="Futura Lt BT" pitchFamily="34" charset="0"/>
                <a:ea typeface="+mj-ea"/>
                <a:cs typeface="+mj-cs"/>
              </a:rPr>
              <a:t>HAZARD MITIGATION BREAKS THE CYCLE</a:t>
            </a:r>
          </a:p>
          <a:p>
            <a:pPr lvl="2">
              <a:defRPr/>
            </a:pPr>
            <a:r>
              <a:rPr lang="en-US" dirty="0">
                <a:latin typeface="Futura Lt BT" pitchFamily="34" charset="0"/>
                <a:ea typeface="+mj-ea"/>
                <a:cs typeface="+mj-cs"/>
              </a:rPr>
              <a:t>		      </a:t>
            </a:r>
            <a:r>
              <a:rPr lang="en-US" sz="2000" b="1" dirty="0">
                <a:solidFill>
                  <a:srgbClr val="FFFF00"/>
                </a:solidFill>
                <a:effectLst>
                  <a:outerShdw blurRad="38100" dist="38100" dir="2700000" algn="tl">
                    <a:srgbClr val="000000">
                      <a:alpha val="43137"/>
                    </a:srgbClr>
                  </a:outerShdw>
                </a:effectLst>
                <a:latin typeface="Futura Lt BT" pitchFamily="34" charset="0"/>
                <a:ea typeface="+mj-ea"/>
                <a:cs typeface="+mj-cs"/>
              </a:rPr>
              <a:t> </a:t>
            </a:r>
          </a:p>
        </p:txBody>
      </p:sp>
      <p:sp>
        <p:nvSpPr>
          <p:cNvPr id="9220" name="Rectangle 3">
            <a:extLst>
              <a:ext uri="{FF2B5EF4-FFF2-40B4-BE49-F238E27FC236}">
                <a16:creationId xmlns:a16="http://schemas.microsoft.com/office/drawing/2014/main" id="{7D5BB623-87BB-4187-ACA5-70DA539783FF}"/>
              </a:ext>
            </a:extLst>
          </p:cNvPr>
          <p:cNvSpPr>
            <a:spLocks noChangeArrowheads="1"/>
          </p:cNvSpPr>
          <p:nvPr/>
        </p:nvSpPr>
        <p:spPr bwMode="auto">
          <a:xfrm>
            <a:off x="1600200" y="533400"/>
            <a:ext cx="7010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spcBef>
                <a:spcPct val="60000"/>
              </a:spcBef>
              <a:buClr>
                <a:srgbClr val="779917"/>
              </a:buClr>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2pPr>
            <a:lvl3pPr marL="1143000" indent="-228600" eaLnBrk="0" hangingPunct="0">
              <a:spcBef>
                <a:spcPct val="20000"/>
              </a:spcBef>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3pPr>
            <a:lvl4pPr marL="1600200" indent="-228600" eaLnBrk="0" hangingPunct="0">
              <a:spcBef>
                <a:spcPct val="20000"/>
              </a:spcBef>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4pPr>
            <a:lvl5pPr marL="2057400" indent="-228600" eaLnBrk="0" hangingPunct="0">
              <a:spcBef>
                <a:spcPct val="20000"/>
              </a:spcBef>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5pPr>
            <a:lvl6pPr marL="2514600" indent="-228600" eaLnBrk="0" fontAlgn="base" hangingPunct="0">
              <a:spcBef>
                <a:spcPct val="20000"/>
              </a:spcBef>
              <a:spcAft>
                <a:spcPct val="0"/>
              </a:spcAft>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6pPr>
            <a:lvl7pPr marL="2971800" indent="-228600" eaLnBrk="0" fontAlgn="base" hangingPunct="0">
              <a:spcBef>
                <a:spcPct val="20000"/>
              </a:spcBef>
              <a:spcAft>
                <a:spcPct val="0"/>
              </a:spcAft>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7pPr>
            <a:lvl8pPr marL="3429000" indent="-228600" eaLnBrk="0" fontAlgn="base" hangingPunct="0">
              <a:spcBef>
                <a:spcPct val="20000"/>
              </a:spcBef>
              <a:spcAft>
                <a:spcPct val="0"/>
              </a:spcAft>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8pPr>
            <a:lvl9pPr marL="3886200" indent="-228600" eaLnBrk="0" fontAlgn="base" hangingPunct="0">
              <a:spcBef>
                <a:spcPct val="20000"/>
              </a:spcBef>
              <a:spcAft>
                <a:spcPct val="0"/>
              </a:spcAft>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9pPr>
          </a:lstStyle>
          <a:p>
            <a:pPr algn="ctr" eaLnBrk="1" hangingPunct="1">
              <a:lnSpc>
                <a:spcPct val="85000"/>
              </a:lnSpc>
              <a:spcBef>
                <a:spcPct val="0"/>
              </a:spcBef>
              <a:buClrTx/>
              <a:buFontTx/>
              <a:buNone/>
            </a:pPr>
            <a:endParaRPr lang="en-US" altLang="en-US" sz="3500">
              <a:solidFill>
                <a:srgbClr val="FF9933"/>
              </a:solidFill>
            </a:endParaRPr>
          </a:p>
        </p:txBody>
      </p:sp>
      <p:pic>
        <p:nvPicPr>
          <p:cNvPr id="7" name="Picture 15">
            <a:extLst>
              <a:ext uri="{FF2B5EF4-FFF2-40B4-BE49-F238E27FC236}">
                <a16:creationId xmlns:a16="http://schemas.microsoft.com/office/drawing/2014/main" id="{9C608DF1-E77F-4166-B8FA-E615A36476B1}"/>
              </a:ext>
            </a:extLst>
          </p:cNvPr>
          <p:cNvPicPr>
            <a:picLocks noChangeArrowheads="1"/>
          </p:cNvPicPr>
          <p:nvPr/>
        </p:nvPicPr>
        <p:blipFill>
          <a:blip r:embed="rId3">
            <a:lum bright="36000"/>
            <a:extLst>
              <a:ext uri="{28A0092B-C50C-407E-A947-70E740481C1C}">
                <a14:useLocalDpi xmlns:a14="http://schemas.microsoft.com/office/drawing/2010/main"/>
              </a:ext>
            </a:extLst>
          </a:blip>
          <a:srcRect/>
          <a:stretch>
            <a:fillRect/>
          </a:stretch>
        </p:blipFill>
        <p:spPr bwMode="auto">
          <a:xfrm>
            <a:off x="0" y="0"/>
            <a:ext cx="9144000" cy="1209675"/>
          </a:xfrm>
          <a:prstGeom prst="rect">
            <a:avLst/>
          </a:prstGeom>
          <a:noFill/>
          <a:ln>
            <a:noFill/>
          </a:ln>
          <a:scene3d>
            <a:camera prst="orthographicFront"/>
            <a:lightRig rig="threePt" dir="t"/>
          </a:scene3d>
          <a:sp3d>
            <a:bevelT w="139700" prst="cross"/>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18">
            <a:extLst>
              <a:ext uri="{FF2B5EF4-FFF2-40B4-BE49-F238E27FC236}">
                <a16:creationId xmlns:a16="http://schemas.microsoft.com/office/drawing/2014/main" id="{F9C379A0-7983-4CBF-BA22-4630CDDD7D6B}"/>
              </a:ext>
            </a:extLst>
          </p:cNvPr>
          <p:cNvSpPr txBox="1">
            <a:spLocks noChangeArrowheads="1"/>
          </p:cNvSpPr>
          <p:nvPr/>
        </p:nvSpPr>
        <p:spPr bwMode="auto">
          <a:xfrm>
            <a:off x="0" y="393700"/>
            <a:ext cx="9144000" cy="46196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1">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algn="ctr" eaLnBrk="0" fontAlgn="base" hangingPunct="0">
              <a:spcBef>
                <a:spcPct val="0"/>
              </a:spcBef>
              <a:spcAft>
                <a:spcPct val="0"/>
              </a:spcAft>
              <a:defRPr sz="2400">
                <a:solidFill>
                  <a:schemeClr val="tx1"/>
                </a:solidFill>
                <a:latin typeface="Tahoma" pitchFamily="34" charset="0"/>
              </a:defRPr>
            </a:lvl6pPr>
            <a:lvl7pPr marL="2971800" indent="-228600" algn="ctr" eaLnBrk="0" fontAlgn="base" hangingPunct="0">
              <a:spcBef>
                <a:spcPct val="0"/>
              </a:spcBef>
              <a:spcAft>
                <a:spcPct val="0"/>
              </a:spcAft>
              <a:defRPr sz="2400">
                <a:solidFill>
                  <a:schemeClr val="tx1"/>
                </a:solidFill>
                <a:latin typeface="Tahoma" pitchFamily="34" charset="0"/>
              </a:defRPr>
            </a:lvl7pPr>
            <a:lvl8pPr marL="3429000" indent="-228600" algn="ctr" eaLnBrk="0" fontAlgn="base" hangingPunct="0">
              <a:spcBef>
                <a:spcPct val="0"/>
              </a:spcBef>
              <a:spcAft>
                <a:spcPct val="0"/>
              </a:spcAft>
              <a:defRPr sz="2400">
                <a:solidFill>
                  <a:schemeClr val="tx1"/>
                </a:solidFill>
                <a:latin typeface="Tahoma" pitchFamily="34" charset="0"/>
              </a:defRPr>
            </a:lvl8pPr>
            <a:lvl9pPr marL="3886200" indent="-228600" algn="ctr" eaLnBrk="0" fontAlgn="base" hangingPunct="0">
              <a:spcBef>
                <a:spcPct val="0"/>
              </a:spcBef>
              <a:spcAft>
                <a:spcPct val="0"/>
              </a:spcAft>
              <a:defRPr sz="2400">
                <a:solidFill>
                  <a:schemeClr val="tx1"/>
                </a:solidFill>
                <a:latin typeface="Tahoma" pitchFamily="34" charset="0"/>
              </a:defRPr>
            </a:lvl9pPr>
          </a:lstStyle>
          <a:p>
            <a:pPr algn="ctr" eaLnBrk="1" hangingPunct="1">
              <a:defRPr/>
            </a:pPr>
            <a:r>
              <a:rPr lang="en-US" b="1" dirty="0">
                <a:solidFill>
                  <a:schemeClr val="bg2"/>
                </a:solidFill>
                <a:effectLst>
                  <a:outerShdw blurRad="38100" dist="38100" dir="2700000" algn="tl">
                    <a:srgbClr val="000000">
                      <a:alpha val="43137"/>
                    </a:srgbClr>
                  </a:outerShdw>
                </a:effectLst>
                <a:cs typeface="+mn-cs"/>
              </a:rPr>
              <a:t>Why is hazard mitigation important?</a:t>
            </a:r>
          </a:p>
        </p:txBody>
      </p:sp>
      <p:sp>
        <p:nvSpPr>
          <p:cNvPr id="9223" name="TextBox 3">
            <a:extLst>
              <a:ext uri="{FF2B5EF4-FFF2-40B4-BE49-F238E27FC236}">
                <a16:creationId xmlns:a16="http://schemas.microsoft.com/office/drawing/2014/main" id="{8119B5B6-9105-4528-99AB-663B57F34C24}"/>
              </a:ext>
            </a:extLst>
          </p:cNvPr>
          <p:cNvSpPr txBox="1">
            <a:spLocks noChangeArrowheads="1"/>
          </p:cNvSpPr>
          <p:nvPr/>
        </p:nvSpPr>
        <p:spPr bwMode="auto">
          <a:xfrm>
            <a:off x="1379538" y="4189413"/>
            <a:ext cx="11795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60000"/>
              </a:spcBef>
              <a:buClr>
                <a:srgbClr val="779917"/>
              </a:buClr>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2pPr>
            <a:lvl3pPr marL="1143000" indent="-228600" eaLnBrk="0" hangingPunct="0">
              <a:spcBef>
                <a:spcPct val="20000"/>
              </a:spcBef>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3pPr>
            <a:lvl4pPr marL="1600200" indent="-228600" eaLnBrk="0" hangingPunct="0">
              <a:spcBef>
                <a:spcPct val="20000"/>
              </a:spcBef>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4pPr>
            <a:lvl5pPr marL="2057400" indent="-228600" eaLnBrk="0" hangingPunct="0">
              <a:spcBef>
                <a:spcPct val="20000"/>
              </a:spcBef>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5pPr>
            <a:lvl6pPr marL="2514600" indent="-228600" eaLnBrk="0" fontAlgn="base" hangingPunct="0">
              <a:spcBef>
                <a:spcPct val="20000"/>
              </a:spcBef>
              <a:spcAft>
                <a:spcPct val="0"/>
              </a:spcAft>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6pPr>
            <a:lvl7pPr marL="2971800" indent="-228600" eaLnBrk="0" fontAlgn="base" hangingPunct="0">
              <a:spcBef>
                <a:spcPct val="20000"/>
              </a:spcBef>
              <a:spcAft>
                <a:spcPct val="0"/>
              </a:spcAft>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7pPr>
            <a:lvl8pPr marL="3429000" indent="-228600" eaLnBrk="0" fontAlgn="base" hangingPunct="0">
              <a:spcBef>
                <a:spcPct val="20000"/>
              </a:spcBef>
              <a:spcAft>
                <a:spcPct val="0"/>
              </a:spcAft>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8pPr>
            <a:lvl9pPr marL="3886200" indent="-228600" eaLnBrk="0" fontAlgn="base" hangingPunct="0">
              <a:spcBef>
                <a:spcPct val="20000"/>
              </a:spcBef>
              <a:spcAft>
                <a:spcPct val="0"/>
              </a:spcAft>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9pPr>
          </a:lstStyle>
          <a:p>
            <a:pPr algn="ctr" eaLnBrk="1" hangingPunct="1">
              <a:spcBef>
                <a:spcPct val="0"/>
              </a:spcBef>
              <a:buClrTx/>
              <a:buFontTx/>
              <a:buNone/>
            </a:pPr>
            <a:r>
              <a:rPr lang="en-US" altLang="en-US" sz="1800">
                <a:solidFill>
                  <a:schemeClr val="accent1"/>
                </a:solidFill>
              </a:rPr>
              <a:t>Before</a:t>
            </a:r>
          </a:p>
          <a:p>
            <a:pPr algn="ctr" eaLnBrk="1" hangingPunct="1">
              <a:spcBef>
                <a:spcPct val="0"/>
              </a:spcBef>
              <a:buClrTx/>
              <a:buFontTx/>
              <a:buNone/>
            </a:pPr>
            <a:r>
              <a:rPr lang="en-US" altLang="en-US" sz="1800">
                <a:solidFill>
                  <a:schemeClr val="accent1"/>
                </a:solidFill>
              </a:rPr>
              <a:t>Mitigation</a:t>
            </a:r>
          </a:p>
        </p:txBody>
      </p:sp>
      <p:graphicFrame>
        <p:nvGraphicFramePr>
          <p:cNvPr id="5" name="Diagram 4">
            <a:extLst>
              <a:ext uri="{FF2B5EF4-FFF2-40B4-BE49-F238E27FC236}">
                <a16:creationId xmlns:a16="http://schemas.microsoft.com/office/drawing/2014/main" id="{A6CC7653-DDF0-4E83-BFDD-F8A1792FADE3}"/>
              </a:ext>
            </a:extLst>
          </p:cNvPr>
          <p:cNvGraphicFramePr/>
          <p:nvPr/>
        </p:nvGraphicFramePr>
        <p:xfrm>
          <a:off x="-384571" y="2740034"/>
          <a:ext cx="4707194" cy="354371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18" name="Group 17">
            <a:extLst>
              <a:ext uri="{FF2B5EF4-FFF2-40B4-BE49-F238E27FC236}">
                <a16:creationId xmlns:a16="http://schemas.microsoft.com/office/drawing/2014/main" id="{5D13A070-1925-40AE-A4C2-FE3721A0311D}"/>
              </a:ext>
            </a:extLst>
          </p:cNvPr>
          <p:cNvGrpSpPr>
            <a:grpSpLocks/>
          </p:cNvGrpSpPr>
          <p:nvPr/>
        </p:nvGrpSpPr>
        <p:grpSpPr bwMode="auto">
          <a:xfrm>
            <a:off x="5157788" y="2695575"/>
            <a:ext cx="3681412" cy="3681413"/>
            <a:chOff x="5354387" y="2743287"/>
            <a:chExt cx="3680966" cy="3680966"/>
          </a:xfrm>
        </p:grpSpPr>
        <p:sp>
          <p:nvSpPr>
            <p:cNvPr id="9230" name="Oval 14">
              <a:extLst>
                <a:ext uri="{FF2B5EF4-FFF2-40B4-BE49-F238E27FC236}">
                  <a16:creationId xmlns:a16="http://schemas.microsoft.com/office/drawing/2014/main" id="{15475E40-D544-4124-A926-9719A63E1547}"/>
                </a:ext>
              </a:extLst>
            </p:cNvPr>
            <p:cNvSpPr>
              <a:spLocks noChangeArrowheads="1"/>
            </p:cNvSpPr>
            <p:nvPr/>
          </p:nvSpPr>
          <p:spPr bwMode="auto">
            <a:xfrm>
              <a:off x="7754938" y="2943225"/>
              <a:ext cx="1084262" cy="1114425"/>
            </a:xfrm>
            <a:prstGeom prst="ellipse">
              <a:avLst/>
            </a:prstGeom>
            <a:solidFill>
              <a:srgbClr val="FFFF93"/>
            </a:solidFill>
            <a:ln w="9525" algn="ctr">
              <a:solidFill>
                <a:schemeClr val="bg2"/>
              </a:solidFill>
              <a:round/>
              <a:headEnd/>
              <a:tailEnd/>
            </a:ln>
          </p:spPr>
          <p:txBody>
            <a:bodyPr wrap="none" anchor="ctr" anchorCtr="1"/>
            <a:lstStyle>
              <a:lvl1pPr eaLnBrk="0" hangingPunct="0">
                <a:spcBef>
                  <a:spcPct val="60000"/>
                </a:spcBef>
                <a:buClr>
                  <a:srgbClr val="779917"/>
                </a:buClr>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2pPr>
              <a:lvl3pPr marL="1143000" indent="-228600" eaLnBrk="0" hangingPunct="0">
                <a:spcBef>
                  <a:spcPct val="20000"/>
                </a:spcBef>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3pPr>
              <a:lvl4pPr marL="1600200" indent="-228600" eaLnBrk="0" hangingPunct="0">
                <a:spcBef>
                  <a:spcPct val="20000"/>
                </a:spcBef>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4pPr>
              <a:lvl5pPr marL="2057400" indent="-228600" eaLnBrk="0" hangingPunct="0">
                <a:spcBef>
                  <a:spcPct val="20000"/>
                </a:spcBef>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5pPr>
              <a:lvl6pPr marL="2514600" indent="-228600" eaLnBrk="0" fontAlgn="base" hangingPunct="0">
                <a:spcBef>
                  <a:spcPct val="20000"/>
                </a:spcBef>
                <a:spcAft>
                  <a:spcPct val="0"/>
                </a:spcAft>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6pPr>
              <a:lvl7pPr marL="2971800" indent="-228600" eaLnBrk="0" fontAlgn="base" hangingPunct="0">
                <a:spcBef>
                  <a:spcPct val="20000"/>
                </a:spcBef>
                <a:spcAft>
                  <a:spcPct val="0"/>
                </a:spcAft>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7pPr>
              <a:lvl8pPr marL="3429000" indent="-228600" eaLnBrk="0" fontAlgn="base" hangingPunct="0">
                <a:spcBef>
                  <a:spcPct val="20000"/>
                </a:spcBef>
                <a:spcAft>
                  <a:spcPct val="0"/>
                </a:spcAft>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8pPr>
              <a:lvl9pPr marL="3886200" indent="-228600" eaLnBrk="0" fontAlgn="base" hangingPunct="0">
                <a:spcBef>
                  <a:spcPct val="20000"/>
                </a:spcBef>
                <a:spcAft>
                  <a:spcPct val="0"/>
                </a:spcAft>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9pPr>
            </a:lstStyle>
            <a:p>
              <a:pPr algn="ctr" eaLnBrk="1" hangingPunct="1">
                <a:spcBef>
                  <a:spcPct val="0"/>
                </a:spcBef>
                <a:buClrTx/>
                <a:buFontTx/>
                <a:buNone/>
              </a:pPr>
              <a:endParaRPr lang="en-US" altLang="en-US" sz="2400"/>
            </a:p>
          </p:txBody>
        </p:sp>
        <p:sp>
          <p:nvSpPr>
            <p:cNvPr id="9231" name="TextBox 13">
              <a:extLst>
                <a:ext uri="{FF2B5EF4-FFF2-40B4-BE49-F238E27FC236}">
                  <a16:creationId xmlns:a16="http://schemas.microsoft.com/office/drawing/2014/main" id="{BBCA9AD1-6CA7-41A4-958E-E95A6FCE56C3}"/>
                </a:ext>
              </a:extLst>
            </p:cNvPr>
            <p:cNvSpPr txBox="1">
              <a:spLocks noChangeArrowheads="1"/>
            </p:cNvSpPr>
            <p:nvPr/>
          </p:nvSpPr>
          <p:spPr bwMode="auto">
            <a:xfrm>
              <a:off x="6672263" y="4189413"/>
              <a:ext cx="11779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60000"/>
                </a:spcBef>
                <a:buClr>
                  <a:srgbClr val="779917"/>
                </a:buClr>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2pPr>
              <a:lvl3pPr marL="1143000" indent="-228600" eaLnBrk="0" hangingPunct="0">
                <a:spcBef>
                  <a:spcPct val="20000"/>
                </a:spcBef>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3pPr>
              <a:lvl4pPr marL="1600200" indent="-228600" eaLnBrk="0" hangingPunct="0">
                <a:spcBef>
                  <a:spcPct val="20000"/>
                </a:spcBef>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4pPr>
              <a:lvl5pPr marL="2057400" indent="-228600" eaLnBrk="0" hangingPunct="0">
                <a:spcBef>
                  <a:spcPct val="20000"/>
                </a:spcBef>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5pPr>
              <a:lvl6pPr marL="2514600" indent="-228600" eaLnBrk="0" fontAlgn="base" hangingPunct="0">
                <a:spcBef>
                  <a:spcPct val="20000"/>
                </a:spcBef>
                <a:spcAft>
                  <a:spcPct val="0"/>
                </a:spcAft>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6pPr>
              <a:lvl7pPr marL="2971800" indent="-228600" eaLnBrk="0" fontAlgn="base" hangingPunct="0">
                <a:spcBef>
                  <a:spcPct val="20000"/>
                </a:spcBef>
                <a:spcAft>
                  <a:spcPct val="0"/>
                </a:spcAft>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7pPr>
              <a:lvl8pPr marL="3429000" indent="-228600" eaLnBrk="0" fontAlgn="base" hangingPunct="0">
                <a:spcBef>
                  <a:spcPct val="20000"/>
                </a:spcBef>
                <a:spcAft>
                  <a:spcPct val="0"/>
                </a:spcAft>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8pPr>
              <a:lvl9pPr marL="3886200" indent="-228600" eaLnBrk="0" fontAlgn="base" hangingPunct="0">
                <a:spcBef>
                  <a:spcPct val="20000"/>
                </a:spcBef>
                <a:spcAft>
                  <a:spcPct val="0"/>
                </a:spcAft>
                <a:buClr>
                  <a:srgbClr val="779917"/>
                </a:buClr>
                <a:buSzPct val="80000"/>
                <a:buFont typeface="Wingdings" panose="05000000000000000000" pitchFamily="2" charset="2"/>
                <a:buChar char="u"/>
                <a:defRPr sz="2400">
                  <a:solidFill>
                    <a:schemeClr val="tx1"/>
                  </a:solidFill>
                  <a:latin typeface="Tahoma" panose="020B0604030504040204" pitchFamily="34" charset="0"/>
                </a:defRPr>
              </a:lvl9pPr>
            </a:lstStyle>
            <a:p>
              <a:pPr algn="ctr" eaLnBrk="1" hangingPunct="1">
                <a:spcBef>
                  <a:spcPct val="0"/>
                </a:spcBef>
                <a:buClrTx/>
                <a:buFontTx/>
                <a:buNone/>
              </a:pPr>
              <a:r>
                <a:rPr lang="en-US" altLang="en-US" sz="1800">
                  <a:solidFill>
                    <a:schemeClr val="accent1"/>
                  </a:solidFill>
                </a:rPr>
                <a:t>After</a:t>
              </a:r>
            </a:p>
            <a:p>
              <a:pPr algn="ctr" eaLnBrk="1" hangingPunct="1">
                <a:spcBef>
                  <a:spcPct val="0"/>
                </a:spcBef>
                <a:buClrTx/>
                <a:buFontTx/>
                <a:buNone/>
              </a:pPr>
              <a:r>
                <a:rPr lang="en-US" altLang="en-US" sz="1800">
                  <a:solidFill>
                    <a:schemeClr val="accent1"/>
                  </a:solidFill>
                </a:rPr>
                <a:t>Mitigation</a:t>
              </a:r>
            </a:p>
          </p:txBody>
        </p:sp>
        <p:grpSp>
          <p:nvGrpSpPr>
            <p:cNvPr id="9232" name="Group 1">
              <a:extLst>
                <a:ext uri="{FF2B5EF4-FFF2-40B4-BE49-F238E27FC236}">
                  <a16:creationId xmlns:a16="http://schemas.microsoft.com/office/drawing/2014/main" id="{CE353378-D75A-4111-9C63-E8FA93C4EA39}"/>
                </a:ext>
              </a:extLst>
            </p:cNvPr>
            <p:cNvGrpSpPr>
              <a:grpSpLocks/>
            </p:cNvGrpSpPr>
            <p:nvPr/>
          </p:nvGrpSpPr>
          <p:grpSpPr bwMode="auto">
            <a:xfrm>
              <a:off x="5354387" y="2743287"/>
              <a:ext cx="3680966" cy="3680966"/>
              <a:chOff x="5354387" y="2743287"/>
              <a:chExt cx="3680966" cy="3680966"/>
            </a:xfrm>
          </p:grpSpPr>
          <p:sp>
            <p:nvSpPr>
              <p:cNvPr id="3" name="Freeform 2">
                <a:extLst>
                  <a:ext uri="{FF2B5EF4-FFF2-40B4-BE49-F238E27FC236}">
                    <a16:creationId xmlns:a16="http://schemas.microsoft.com/office/drawing/2014/main" id="{60F0DB88-9D2E-4C68-8011-CAD5ABFDC525}"/>
                  </a:ext>
                </a:extLst>
              </p:cNvPr>
              <p:cNvSpPr/>
              <p:nvPr/>
            </p:nvSpPr>
            <p:spPr>
              <a:xfrm>
                <a:off x="7651221" y="2825827"/>
                <a:ext cx="1301592" cy="1301592"/>
              </a:xfrm>
              <a:custGeom>
                <a:avLst/>
                <a:gdLst>
                  <a:gd name="connsiteX0" fmla="*/ 0 w 1302044"/>
                  <a:gd name="connsiteY0" fmla="*/ 0 h 1302044"/>
                  <a:gd name="connsiteX1" fmla="*/ 1302044 w 1302044"/>
                  <a:gd name="connsiteY1" fmla="*/ 0 h 1302044"/>
                  <a:gd name="connsiteX2" fmla="*/ 1302044 w 1302044"/>
                  <a:gd name="connsiteY2" fmla="*/ 1302044 h 1302044"/>
                  <a:gd name="connsiteX3" fmla="*/ 0 w 1302044"/>
                  <a:gd name="connsiteY3" fmla="*/ 1302044 h 1302044"/>
                  <a:gd name="connsiteX4" fmla="*/ 0 w 1302044"/>
                  <a:gd name="connsiteY4" fmla="*/ 0 h 1302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2044" h="1302044">
                    <a:moveTo>
                      <a:pt x="0" y="0"/>
                    </a:moveTo>
                    <a:lnTo>
                      <a:pt x="1302044" y="0"/>
                    </a:lnTo>
                    <a:lnTo>
                      <a:pt x="1302044" y="1302044"/>
                    </a:lnTo>
                    <a:lnTo>
                      <a:pt x="0" y="130204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20320" tIns="20320" rIns="20320" bIns="20320" spcCol="1270" anchor="ctr"/>
              <a:lstStyle/>
              <a:p>
                <a:pPr algn="ctr" defTabSz="711200">
                  <a:lnSpc>
                    <a:spcPct val="90000"/>
                  </a:lnSpc>
                  <a:spcAft>
                    <a:spcPct val="35000"/>
                  </a:spcAft>
                  <a:defRPr/>
                </a:pPr>
                <a:r>
                  <a:rPr lang="en-US" sz="1600" dirty="0">
                    <a:solidFill>
                      <a:srgbClr val="1A3468"/>
                    </a:solidFill>
                  </a:rPr>
                  <a:t>Hazards           are not disasters</a:t>
                </a:r>
              </a:p>
            </p:txBody>
          </p:sp>
          <p:sp>
            <p:nvSpPr>
              <p:cNvPr id="4" name="Circular Arrow 3">
                <a:extLst>
                  <a:ext uri="{FF2B5EF4-FFF2-40B4-BE49-F238E27FC236}">
                    <a16:creationId xmlns:a16="http://schemas.microsoft.com/office/drawing/2014/main" id="{C3B3FB41-6115-49AE-814C-67F762B2122E}"/>
                  </a:ext>
                </a:extLst>
              </p:cNvPr>
              <p:cNvSpPr/>
              <p:nvPr/>
            </p:nvSpPr>
            <p:spPr>
              <a:xfrm>
                <a:off x="5354387" y="2743287"/>
                <a:ext cx="3680966" cy="3680966"/>
              </a:xfrm>
              <a:prstGeom prst="circularArrow">
                <a:avLst>
                  <a:gd name="adj1" fmla="val 6898"/>
                  <a:gd name="adj2" fmla="val 464999"/>
                  <a:gd name="adj3" fmla="val 550903"/>
                  <a:gd name="adj4" fmla="val 20584098"/>
                  <a:gd name="adj5" fmla="val 8047"/>
                </a:avLst>
              </a:prstGeom>
              <a:solidFill>
                <a:srgbClr val="008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8" name="Freeform 7">
                <a:extLst>
                  <a:ext uri="{FF2B5EF4-FFF2-40B4-BE49-F238E27FC236}">
                    <a16:creationId xmlns:a16="http://schemas.microsoft.com/office/drawing/2014/main" id="{F248A80D-06A8-4D03-916D-C8DDEF863CD8}"/>
                  </a:ext>
                </a:extLst>
              </p:cNvPr>
              <p:cNvSpPr/>
              <p:nvPr/>
            </p:nvSpPr>
            <p:spPr>
              <a:xfrm>
                <a:off x="7651221" y="5040121"/>
                <a:ext cx="1301592" cy="1301592"/>
              </a:xfrm>
              <a:custGeom>
                <a:avLst/>
                <a:gdLst>
                  <a:gd name="connsiteX0" fmla="*/ 0 w 1302044"/>
                  <a:gd name="connsiteY0" fmla="*/ 0 h 1302044"/>
                  <a:gd name="connsiteX1" fmla="*/ 1302044 w 1302044"/>
                  <a:gd name="connsiteY1" fmla="*/ 0 h 1302044"/>
                  <a:gd name="connsiteX2" fmla="*/ 1302044 w 1302044"/>
                  <a:gd name="connsiteY2" fmla="*/ 1302044 h 1302044"/>
                  <a:gd name="connsiteX3" fmla="*/ 0 w 1302044"/>
                  <a:gd name="connsiteY3" fmla="*/ 1302044 h 1302044"/>
                  <a:gd name="connsiteX4" fmla="*/ 0 w 1302044"/>
                  <a:gd name="connsiteY4" fmla="*/ 0 h 1302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2044" h="1302044">
                    <a:moveTo>
                      <a:pt x="0" y="0"/>
                    </a:moveTo>
                    <a:lnTo>
                      <a:pt x="1302044" y="0"/>
                    </a:lnTo>
                    <a:lnTo>
                      <a:pt x="1302044" y="1302044"/>
                    </a:lnTo>
                    <a:lnTo>
                      <a:pt x="0" y="130204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20320" tIns="20320" rIns="20320" bIns="20320" spcCol="1270" anchor="ctr"/>
              <a:lstStyle/>
              <a:p>
                <a:pPr algn="ctr" defTabSz="711200">
                  <a:lnSpc>
                    <a:spcPct val="90000"/>
                  </a:lnSpc>
                  <a:spcAft>
                    <a:spcPct val="35000"/>
                  </a:spcAft>
                  <a:defRPr/>
                </a:pPr>
                <a:r>
                  <a:rPr lang="en-US" sz="1600" dirty="0"/>
                  <a:t>Less            demand on emergency responders</a:t>
                </a:r>
              </a:p>
            </p:txBody>
          </p:sp>
          <p:sp>
            <p:nvSpPr>
              <p:cNvPr id="9" name="Circular Arrow 8">
                <a:extLst>
                  <a:ext uri="{FF2B5EF4-FFF2-40B4-BE49-F238E27FC236}">
                    <a16:creationId xmlns:a16="http://schemas.microsoft.com/office/drawing/2014/main" id="{EC2BF0C1-506D-4719-9287-775A3306AFB5}"/>
                  </a:ext>
                </a:extLst>
              </p:cNvPr>
              <p:cNvSpPr/>
              <p:nvPr/>
            </p:nvSpPr>
            <p:spPr>
              <a:xfrm>
                <a:off x="5354387" y="2743287"/>
                <a:ext cx="3680966" cy="3680966"/>
              </a:xfrm>
              <a:prstGeom prst="circularArrow">
                <a:avLst>
                  <a:gd name="adj1" fmla="val 6898"/>
                  <a:gd name="adj2" fmla="val 464999"/>
                  <a:gd name="adj3" fmla="val 5950903"/>
                  <a:gd name="adj4" fmla="val 4384098"/>
                  <a:gd name="adj5" fmla="val 8047"/>
                </a:avLst>
              </a:prstGeom>
              <a:solidFill>
                <a:srgbClr val="008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2" name="Freeform 11">
                <a:extLst>
                  <a:ext uri="{FF2B5EF4-FFF2-40B4-BE49-F238E27FC236}">
                    <a16:creationId xmlns:a16="http://schemas.microsoft.com/office/drawing/2014/main" id="{99245018-B8E1-4221-9305-5BEAD328FB6A}"/>
                  </a:ext>
                </a:extLst>
              </p:cNvPr>
              <p:cNvSpPr/>
              <p:nvPr/>
            </p:nvSpPr>
            <p:spPr>
              <a:xfrm>
                <a:off x="5436927" y="5040121"/>
                <a:ext cx="1301592" cy="1301592"/>
              </a:xfrm>
              <a:custGeom>
                <a:avLst/>
                <a:gdLst>
                  <a:gd name="connsiteX0" fmla="*/ 0 w 1302044"/>
                  <a:gd name="connsiteY0" fmla="*/ 0 h 1302044"/>
                  <a:gd name="connsiteX1" fmla="*/ 1302044 w 1302044"/>
                  <a:gd name="connsiteY1" fmla="*/ 0 h 1302044"/>
                  <a:gd name="connsiteX2" fmla="*/ 1302044 w 1302044"/>
                  <a:gd name="connsiteY2" fmla="*/ 1302044 h 1302044"/>
                  <a:gd name="connsiteX3" fmla="*/ 0 w 1302044"/>
                  <a:gd name="connsiteY3" fmla="*/ 1302044 h 1302044"/>
                  <a:gd name="connsiteX4" fmla="*/ 0 w 1302044"/>
                  <a:gd name="connsiteY4" fmla="*/ 0 h 1302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2044" h="1302044">
                    <a:moveTo>
                      <a:pt x="0" y="0"/>
                    </a:moveTo>
                    <a:lnTo>
                      <a:pt x="1302044" y="0"/>
                    </a:lnTo>
                    <a:lnTo>
                      <a:pt x="1302044" y="1302044"/>
                    </a:lnTo>
                    <a:lnTo>
                      <a:pt x="0" y="130204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20320" tIns="20320" rIns="20320" bIns="20320" spcCol="1270" anchor="ctr"/>
              <a:lstStyle/>
              <a:p>
                <a:pPr algn="ctr" defTabSz="711200">
                  <a:lnSpc>
                    <a:spcPct val="90000"/>
                  </a:lnSpc>
                  <a:spcAft>
                    <a:spcPct val="35000"/>
                  </a:spcAft>
                  <a:defRPr/>
                </a:pPr>
                <a:r>
                  <a:rPr lang="en-US" sz="1600" dirty="0"/>
                  <a:t>Less            damage          and faster recovery</a:t>
                </a:r>
              </a:p>
            </p:txBody>
          </p:sp>
          <p:sp>
            <p:nvSpPr>
              <p:cNvPr id="13" name="Circular Arrow 12">
                <a:extLst>
                  <a:ext uri="{FF2B5EF4-FFF2-40B4-BE49-F238E27FC236}">
                    <a16:creationId xmlns:a16="http://schemas.microsoft.com/office/drawing/2014/main" id="{BD72058F-ABD2-4C88-9C02-B7FD5F4D02D1}"/>
                  </a:ext>
                </a:extLst>
              </p:cNvPr>
              <p:cNvSpPr/>
              <p:nvPr/>
            </p:nvSpPr>
            <p:spPr>
              <a:xfrm>
                <a:off x="5354387" y="2743287"/>
                <a:ext cx="3680966" cy="3680966"/>
              </a:xfrm>
              <a:prstGeom prst="circularArrow">
                <a:avLst>
                  <a:gd name="adj1" fmla="val 6898"/>
                  <a:gd name="adj2" fmla="val 464999"/>
                  <a:gd name="adj3" fmla="val 11350903"/>
                  <a:gd name="adj4" fmla="val 9784098"/>
                  <a:gd name="adj5" fmla="val 8047"/>
                </a:avLst>
              </a:prstGeom>
              <a:solidFill>
                <a:srgbClr val="008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5" name="Freeform 14">
                <a:extLst>
                  <a:ext uri="{FF2B5EF4-FFF2-40B4-BE49-F238E27FC236}">
                    <a16:creationId xmlns:a16="http://schemas.microsoft.com/office/drawing/2014/main" id="{536D9A2C-0B1B-4953-A4A2-681D7310E745}"/>
                  </a:ext>
                </a:extLst>
              </p:cNvPr>
              <p:cNvSpPr/>
              <p:nvPr/>
            </p:nvSpPr>
            <p:spPr>
              <a:xfrm>
                <a:off x="5436927" y="2825827"/>
                <a:ext cx="1301592" cy="1301592"/>
              </a:xfrm>
              <a:custGeom>
                <a:avLst/>
                <a:gdLst>
                  <a:gd name="connsiteX0" fmla="*/ 0 w 1302044"/>
                  <a:gd name="connsiteY0" fmla="*/ 0 h 1302044"/>
                  <a:gd name="connsiteX1" fmla="*/ 1302044 w 1302044"/>
                  <a:gd name="connsiteY1" fmla="*/ 0 h 1302044"/>
                  <a:gd name="connsiteX2" fmla="*/ 1302044 w 1302044"/>
                  <a:gd name="connsiteY2" fmla="*/ 1302044 h 1302044"/>
                  <a:gd name="connsiteX3" fmla="*/ 0 w 1302044"/>
                  <a:gd name="connsiteY3" fmla="*/ 1302044 h 1302044"/>
                  <a:gd name="connsiteX4" fmla="*/ 0 w 1302044"/>
                  <a:gd name="connsiteY4" fmla="*/ 0 h 1302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2044" h="1302044">
                    <a:moveTo>
                      <a:pt x="0" y="0"/>
                    </a:moveTo>
                    <a:lnTo>
                      <a:pt x="1302044" y="0"/>
                    </a:lnTo>
                    <a:lnTo>
                      <a:pt x="1302044" y="1302044"/>
                    </a:lnTo>
                    <a:lnTo>
                      <a:pt x="0" y="130204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20320" tIns="20320" rIns="20320" bIns="20320" spcCol="1270" anchor="ctr"/>
              <a:lstStyle/>
              <a:p>
                <a:pPr algn="ctr" defTabSz="711200">
                  <a:lnSpc>
                    <a:spcPct val="90000"/>
                  </a:lnSpc>
                  <a:spcAft>
                    <a:spcPct val="35000"/>
                  </a:spcAft>
                  <a:defRPr/>
                </a:pPr>
                <a:r>
                  <a:rPr lang="en-US" sz="1600" dirty="0"/>
                  <a:t>Less          required to prepare for next event</a:t>
                </a:r>
              </a:p>
            </p:txBody>
          </p:sp>
          <p:sp>
            <p:nvSpPr>
              <p:cNvPr id="16" name="Circular Arrow 15">
                <a:extLst>
                  <a:ext uri="{FF2B5EF4-FFF2-40B4-BE49-F238E27FC236}">
                    <a16:creationId xmlns:a16="http://schemas.microsoft.com/office/drawing/2014/main" id="{0FA932F2-B2EE-4F53-915A-A8A616924968}"/>
                  </a:ext>
                </a:extLst>
              </p:cNvPr>
              <p:cNvSpPr/>
              <p:nvPr/>
            </p:nvSpPr>
            <p:spPr>
              <a:xfrm>
                <a:off x="5354387" y="2743287"/>
                <a:ext cx="3680966" cy="3680966"/>
              </a:xfrm>
              <a:prstGeom prst="circularArrow">
                <a:avLst>
                  <a:gd name="adj1" fmla="val 6898"/>
                  <a:gd name="adj2" fmla="val 464999"/>
                  <a:gd name="adj3" fmla="val 16750903"/>
                  <a:gd name="adj4" fmla="val 15184098"/>
                  <a:gd name="adj5" fmla="val 8047"/>
                </a:avLst>
              </a:prstGeom>
              <a:solidFill>
                <a:srgbClr val="008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grpSp>
      </p:grpSp>
      <p:pic>
        <p:nvPicPr>
          <p:cNvPr id="9226" name="Picture 13">
            <a:extLst>
              <a:ext uri="{FF2B5EF4-FFF2-40B4-BE49-F238E27FC236}">
                <a16:creationId xmlns:a16="http://schemas.microsoft.com/office/drawing/2014/main" id="{73934A3D-EFE9-4B4E-8BBE-D4C2A8D58747}"/>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bwMode="auto">
          <a:xfrm>
            <a:off x="240700" y="77788"/>
            <a:ext cx="1090225" cy="11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7">
            <a:extLst>
              <a:ext uri="{FF2B5EF4-FFF2-40B4-BE49-F238E27FC236}">
                <a16:creationId xmlns:a16="http://schemas.microsoft.com/office/drawing/2014/main" id="{F6E0CBAC-4B53-49CD-A1DE-EDEE318E3356}"/>
              </a:ext>
            </a:extLst>
          </p:cNvPr>
          <p:cNvSpPr>
            <a:spLocks noChangeArrowheads="1"/>
          </p:cNvSpPr>
          <p:nvPr/>
        </p:nvSpPr>
        <p:spPr bwMode="auto">
          <a:xfrm>
            <a:off x="0" y="1177203"/>
            <a:ext cx="9144000" cy="200025"/>
          </a:xfrm>
          <a:prstGeom prst="rect">
            <a:avLst/>
          </a:prstGeom>
          <a:solidFill>
            <a:srgbClr val="306E62"/>
          </a:solidFill>
          <a:ln>
            <a:noFill/>
          </a:ln>
          <a:effectLst/>
          <a:scene3d>
            <a:camera prst="orthographicFront"/>
            <a:lightRig rig="threePt" dir="t"/>
          </a:scene3d>
          <a:sp3d>
            <a:bevelT/>
          </a:sp3d>
        </p:spPr>
        <p:txBody>
          <a:bodyPr wrap="none" anchor="ctr"/>
          <a:lstStyle/>
          <a:p>
            <a:pPr algn="ctr">
              <a:defRPr/>
            </a:pPr>
            <a:endParaRPr lang="en-US">
              <a:cs typeface="+mn-cs"/>
            </a:endParaRPr>
          </a:p>
        </p:txBody>
      </p:sp>
      <p:sp>
        <p:nvSpPr>
          <p:cNvPr id="2" name="Slide Number Placeholder 1">
            <a:extLst>
              <a:ext uri="{FF2B5EF4-FFF2-40B4-BE49-F238E27FC236}">
                <a16:creationId xmlns:a16="http://schemas.microsoft.com/office/drawing/2014/main" id="{30D3EE10-8077-4DB3-A340-FA0AFDF57BCC}"/>
              </a:ext>
            </a:extLst>
          </p:cNvPr>
          <p:cNvSpPr>
            <a:spLocks noGrp="1"/>
          </p:cNvSpPr>
          <p:nvPr>
            <p:ph type="sldNum" sz="quarter" idx="12"/>
          </p:nvPr>
        </p:nvSpPr>
        <p:spPr/>
        <p:txBody>
          <a:bodyPr/>
          <a:lstStyle/>
          <a:p>
            <a:fld id="{8B37340B-A2D0-4D5A-B79F-1B32632CCBD5}" type="slidenum">
              <a:rPr lang="en-US" altLang="en-US" smtClean="0"/>
              <a:pPr/>
              <a:t>9</a:t>
            </a:fld>
            <a:endParaRPr lang="en-US"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ellevue PD Pres">
  <a:themeElements>
    <a:clrScheme name="">
      <a:dk1>
        <a:srgbClr val="000000"/>
      </a:dk1>
      <a:lt1>
        <a:srgbClr val="FFFFFF"/>
      </a:lt1>
      <a:dk2>
        <a:srgbClr val="22498E"/>
      </a:dk2>
      <a:lt2>
        <a:srgbClr val="D6F10F"/>
      </a:lt2>
      <a:accent1>
        <a:srgbClr val="DC9B18"/>
      </a:accent1>
      <a:accent2>
        <a:srgbClr val="3333CC"/>
      </a:accent2>
      <a:accent3>
        <a:srgbClr val="ABB1C6"/>
      </a:accent3>
      <a:accent4>
        <a:srgbClr val="DADADA"/>
      </a:accent4>
      <a:accent5>
        <a:srgbClr val="EBCBAB"/>
      </a:accent5>
      <a:accent6>
        <a:srgbClr val="2D2DB9"/>
      </a:accent6>
      <a:hlink>
        <a:srgbClr val="8364DC"/>
      </a:hlink>
      <a:folHlink>
        <a:srgbClr val="B2B2B2"/>
      </a:folHlink>
    </a:clrScheme>
    <a:fontScheme name="Bellevue PD Pre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1"/>
        </a:solid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1"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tx1"/>
        </a:solid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1"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Bellevue PD Pres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ellevue PD Pres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ellevue PD Pres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ellevue PD Pres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ellevue PD Pre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ellevue PD Pre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ellevue PD Pre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FFFFF"/>
    </a:lt1>
    <a:dk2>
      <a:srgbClr val="22498E"/>
    </a:dk2>
    <a:lt2>
      <a:srgbClr val="D6F10F"/>
    </a:lt2>
    <a:accent1>
      <a:srgbClr val="DC9B18"/>
    </a:accent1>
    <a:accent2>
      <a:srgbClr val="3333CC"/>
    </a:accent2>
    <a:accent3>
      <a:srgbClr val="ABB1C6"/>
    </a:accent3>
    <a:accent4>
      <a:srgbClr val="DADADA"/>
    </a:accent4>
    <a:accent5>
      <a:srgbClr val="EBCBAB"/>
    </a:accent5>
    <a:accent6>
      <a:srgbClr val="2D2DB9"/>
    </a:accent6>
    <a:hlink>
      <a:srgbClr val="8364DC"/>
    </a:hlink>
    <a:folHlink>
      <a:srgbClr val="B2B2B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EFA9B3C42C5B34384580457A8AC1947" ma:contentTypeVersion="13" ma:contentTypeDescription="Create a new document." ma:contentTypeScope="" ma:versionID="ad430561551765f107e56ce782c613d2">
  <xsd:schema xmlns:xsd="http://www.w3.org/2001/XMLSchema" xmlns:xs="http://www.w3.org/2001/XMLSchema" xmlns:p="http://schemas.microsoft.com/office/2006/metadata/properties" xmlns:ns3="6c48c54d-8437-4a54-8282-1840b66e3586" xmlns:ns4="23ef3f78-8112-44ef-a4db-fdfd12649894" targetNamespace="http://schemas.microsoft.com/office/2006/metadata/properties" ma:root="true" ma:fieldsID="9229ef9573a1fc67d4d36b134c4647b0" ns3:_="" ns4:_="">
    <xsd:import namespace="6c48c54d-8437-4a54-8282-1840b66e3586"/>
    <xsd:import namespace="23ef3f78-8112-44ef-a4db-fdfd12649894"/>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DateTaken" minOccurs="0"/>
                <xsd:element ref="ns4:MediaServiceAutoTags" minOccurs="0"/>
                <xsd:element ref="ns4:MediaServiceLocation" minOccurs="0"/>
                <xsd:element ref="ns4:MediaServiceGenerationTime" minOccurs="0"/>
                <xsd:element ref="ns4:MediaServiceEventHashCode" minOccurs="0"/>
                <xsd:element ref="ns4: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48c54d-8437-4a54-8282-1840b66e3586"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3ef3f78-8112-44ef-a4db-fdfd12649894"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E008B04-C759-428D-8B17-D03D5F60E31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c48c54d-8437-4a54-8282-1840b66e3586"/>
    <ds:schemaRef ds:uri="23ef3f78-8112-44ef-a4db-fdfd1264989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27CF0D1-C4D6-4C7D-BBF5-1AF16D57D213}">
  <ds:schemaRefs>
    <ds:schemaRef ds:uri="http://schemas.microsoft.com/sharepoint/v3/contenttype/forms"/>
  </ds:schemaRefs>
</ds:datastoreItem>
</file>

<file path=customXml/itemProps3.xml><?xml version="1.0" encoding="utf-8"?>
<ds:datastoreItem xmlns:ds="http://schemas.openxmlformats.org/officeDocument/2006/customXml" ds:itemID="{58042EA9-9CD5-41A6-AEA5-38FC0D52D54B}">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Frame</Template>
  <TotalTime>29578</TotalTime>
  <Words>2529</Words>
  <Application>Microsoft Office PowerPoint</Application>
  <PresentationFormat>On-screen Show (4:3)</PresentationFormat>
  <Paragraphs>757</Paragraphs>
  <Slides>37</Slides>
  <Notes>37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37</vt:i4>
      </vt:variant>
    </vt:vector>
  </HeadingPairs>
  <TitlesOfParts>
    <vt:vector size="45" baseType="lpstr">
      <vt:lpstr>Wingdings</vt:lpstr>
      <vt:lpstr>Tahoma</vt:lpstr>
      <vt:lpstr>Calibri</vt:lpstr>
      <vt:lpstr>Futura Lt BT</vt:lpstr>
      <vt:lpstr>Times New Roman</vt:lpstr>
      <vt:lpstr>Arial</vt:lpstr>
      <vt:lpstr>AvantGarde Md BT</vt:lpstr>
      <vt:lpstr>Bellevue PD Pres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Status Report</dc:title>
  <dc:creator>The Ostrye's</dc:creator>
  <cp:lastModifiedBy>Weieneth, Aaron</cp:lastModifiedBy>
  <cp:revision>1006</cp:revision>
  <cp:lastPrinted>2017-09-27T14:39:45Z</cp:lastPrinted>
  <dcterms:created xsi:type="dcterms:W3CDTF">2001-02-06T01:19:22Z</dcterms:created>
  <dcterms:modified xsi:type="dcterms:W3CDTF">2021-03-02T18:00:40Z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0x0101004EFA9B3C42C5B34384580457A8AC1947</vt:lpwstr>
  </property>
</Properties>
</file>