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FE667-291E-C83D-156E-212D84E540E7}" v="92" dt="2026-01-27T21:18:57.153"/>
    <p1510:client id="{4B87778E-8559-4717-8773-29DE17297199}" v="46" dt="2026-01-27T20:44:32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Buck" userId="5f08bab0-37a1-4ffb-8425-eba316761d84" providerId="ADAL" clId="{B041464E-9C0A-44FE-B4E8-DC639F41346E}"/>
    <pc:docChg chg="undo custSel addSld modSld sldOrd addMainMaster delMainMaster">
      <pc:chgData name="Lauren Buck" userId="5f08bab0-37a1-4ffb-8425-eba316761d84" providerId="ADAL" clId="{B041464E-9C0A-44FE-B4E8-DC639F41346E}" dt="2026-01-27T20:44:32.019" v="2972" actId="1076"/>
      <pc:docMkLst>
        <pc:docMk/>
      </pc:docMkLst>
      <pc:sldChg chg="addSp delSp modSp mod setBg modClrScheme delDesignElem chgLayout">
        <pc:chgData name="Lauren Buck" userId="5f08bab0-37a1-4ffb-8425-eba316761d84" providerId="ADAL" clId="{B041464E-9C0A-44FE-B4E8-DC639F41346E}" dt="2026-01-27T19:13:24.861" v="1246" actId="26606"/>
        <pc:sldMkLst>
          <pc:docMk/>
          <pc:sldMk cId="3935075944" sldId="256"/>
        </pc:sldMkLst>
        <pc:spChg chg="mo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2" creationId="{95AAE114-3AB9-EEEE-C991-BB2146902FB5}"/>
          </ac:spMkLst>
        </pc:spChg>
        <pc:spChg chg="mo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3" creationId="{E1320F41-FB5E-8D8A-E1B2-6EBADF63D72B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5" creationId="{AEA7509D-F04F-40CB-A0B3-EEF16499CC9F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8" creationId="{1A3C89F8-0D2F-47FF-B903-151248265F47}"/>
          </ac:spMkLst>
        </pc:spChg>
        <pc:spChg chg="add del">
          <ac:chgData name="Lauren Buck" userId="5f08bab0-37a1-4ffb-8425-eba316761d84" providerId="ADAL" clId="{B041464E-9C0A-44FE-B4E8-DC639F41346E}" dt="2026-01-27T19:13:18.086" v="1244"/>
          <ac:spMkLst>
            <pc:docMk/>
            <pc:sldMk cId="3935075944" sldId="256"/>
            <ac:spMk id="9" creationId="{DF0CAD46-2E46-44EB-A063-C05881768CE6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10" creationId="{C5CB530E-515E-412C-9DF1-5F8FFBD6F383}"/>
          </ac:spMkLst>
        </pc:spChg>
        <pc:spChg chg="add del">
          <ac:chgData name="Lauren Buck" userId="5f08bab0-37a1-4ffb-8425-eba316761d84" providerId="ADAL" clId="{B041464E-9C0A-44FE-B4E8-DC639F41346E}" dt="2026-01-27T19:13:18.086" v="1244"/>
          <ac:spMkLst>
            <pc:docMk/>
            <pc:sldMk cId="3935075944" sldId="256"/>
            <ac:spMk id="11" creationId="{DE8A7E9B-3161-4AE7-B85C-EE3D7786D549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12" creationId="{712D4376-A578-4FF1-94FC-245E7A6A489F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18" creationId="{508BEF50-7B1E-49A4-BC19-5F4F1D755E64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20" creationId="{3FBAD350-5664-4811-A208-657FB882D350}"/>
          </ac:spMkLst>
        </pc:spChg>
        <pc:spChg chg="add">
          <ac:chgData name="Lauren Buck" userId="5f08bab0-37a1-4ffb-8425-eba316761d84" providerId="ADAL" clId="{B041464E-9C0A-44FE-B4E8-DC639F41346E}" dt="2026-01-27T19:13:24.861" v="1246" actId="26606"/>
          <ac:spMkLst>
            <pc:docMk/>
            <pc:sldMk cId="3935075944" sldId="256"/>
            <ac:spMk id="22" creationId="{C39ADB8F-D187-49D7-BDCF-C1B6DC727068}"/>
          </ac:spMkLst>
        </pc:spChg>
        <pc:grpChg chg="add del">
          <ac:chgData name="Lauren Buck" userId="5f08bab0-37a1-4ffb-8425-eba316761d84" providerId="ADAL" clId="{B041464E-9C0A-44FE-B4E8-DC639F41346E}" dt="2026-01-27T19:13:18.086" v="1244"/>
          <ac:grpSpMkLst>
            <pc:docMk/>
            <pc:sldMk cId="3935075944" sldId="256"/>
            <ac:grpSpMk id="13" creationId="{C3E45FAB-3768-4529-B0E8-A0E9BE5E382B}"/>
          </ac:grpSpMkLst>
        </pc:grpChg>
        <pc:picChg chg="add del mod">
          <ac:chgData name="Lauren Buck" userId="5f08bab0-37a1-4ffb-8425-eba316761d84" providerId="ADAL" clId="{B041464E-9C0A-44FE-B4E8-DC639F41346E}" dt="2026-01-27T15:46:19.507" v="2" actId="478"/>
          <ac:picMkLst>
            <pc:docMk/>
            <pc:sldMk cId="3935075944" sldId="256"/>
            <ac:picMk id="4" creationId="{3C1DF5C1-6812-820F-DB1F-F1F6197B043E}"/>
          </ac:picMkLst>
        </pc:picChg>
        <pc:cxnChg chg="add">
          <ac:chgData name="Lauren Buck" userId="5f08bab0-37a1-4ffb-8425-eba316761d84" providerId="ADAL" clId="{B041464E-9C0A-44FE-B4E8-DC639F41346E}" dt="2026-01-27T19:13:24.861" v="1246" actId="26606"/>
          <ac:cxnSpMkLst>
            <pc:docMk/>
            <pc:sldMk cId="3935075944" sldId="256"/>
            <ac:cxnSpMk id="16" creationId="{56020367-4FD5-4596-8E10-C5F095CD8DBF}"/>
          </ac:cxnSpMkLst>
        </pc:cxnChg>
      </pc:sldChg>
      <pc:sldChg chg="addSp delSp modSp new mod">
        <pc:chgData name="Lauren Buck" userId="5f08bab0-37a1-4ffb-8425-eba316761d84" providerId="ADAL" clId="{B041464E-9C0A-44FE-B4E8-DC639F41346E}" dt="2026-01-27T19:19:05.790" v="1305" actId="1076"/>
        <pc:sldMkLst>
          <pc:docMk/>
          <pc:sldMk cId="590562939" sldId="257"/>
        </pc:sldMkLst>
        <pc:spChg chg="mod">
          <ac:chgData name="Lauren Buck" userId="5f08bab0-37a1-4ffb-8425-eba316761d84" providerId="ADAL" clId="{B041464E-9C0A-44FE-B4E8-DC639F41346E}" dt="2026-01-27T19:19:05.790" v="1305" actId="1076"/>
          <ac:spMkLst>
            <pc:docMk/>
            <pc:sldMk cId="590562939" sldId="257"/>
            <ac:spMk id="2" creationId="{4DDA7C4E-C0FA-8C32-E1EC-CEA0DDED1466}"/>
          </ac:spMkLst>
        </pc:spChg>
        <pc:spChg chg="del">
          <ac:chgData name="Lauren Buck" userId="5f08bab0-37a1-4ffb-8425-eba316761d84" providerId="ADAL" clId="{B041464E-9C0A-44FE-B4E8-DC639F41346E}" dt="2026-01-27T15:59:15.408" v="44" actId="478"/>
          <ac:spMkLst>
            <pc:docMk/>
            <pc:sldMk cId="590562939" sldId="257"/>
            <ac:spMk id="3" creationId="{2D959448-00E9-9EA2-1A99-01C38151D2CC}"/>
          </ac:spMkLst>
        </pc:spChg>
        <pc:graphicFrameChg chg="add mod">
          <ac:chgData name="Lauren Buck" userId="5f08bab0-37a1-4ffb-8425-eba316761d84" providerId="ADAL" clId="{B041464E-9C0A-44FE-B4E8-DC639F41346E}" dt="2026-01-27T18:16:47.236" v="232"/>
          <ac:graphicFrameMkLst>
            <pc:docMk/>
            <pc:sldMk cId="590562939" sldId="257"/>
            <ac:graphicFrameMk id="4" creationId="{294436C1-A21E-EF33-B866-4C2B66D1C126}"/>
          </ac:graphicFrameMkLst>
        </pc:graphicFrameChg>
      </pc:sldChg>
      <pc:sldChg chg="addSp delSp modSp new mod ord setBg addAnim">
        <pc:chgData name="Lauren Buck" userId="5f08bab0-37a1-4ffb-8425-eba316761d84" providerId="ADAL" clId="{B041464E-9C0A-44FE-B4E8-DC639F41346E}" dt="2026-01-27T19:14:36.717" v="1260" actId="1076"/>
        <pc:sldMkLst>
          <pc:docMk/>
          <pc:sldMk cId="3908909193" sldId="258"/>
        </pc:sldMkLst>
        <pc:spChg chg="mod ord">
          <ac:chgData name="Lauren Buck" userId="5f08bab0-37a1-4ffb-8425-eba316761d84" providerId="ADAL" clId="{B041464E-9C0A-44FE-B4E8-DC639F41346E}" dt="2026-01-27T19:14:36.717" v="1260" actId="1076"/>
          <ac:spMkLst>
            <pc:docMk/>
            <pc:sldMk cId="3908909193" sldId="258"/>
            <ac:spMk id="2" creationId="{C847A34D-96E9-5E40-34C3-0C0D2DA5DCD9}"/>
          </ac:spMkLst>
        </pc:spChg>
        <pc:spChg chg="del">
          <ac:chgData name="Lauren Buck" userId="5f08bab0-37a1-4ffb-8425-eba316761d84" providerId="ADAL" clId="{B041464E-9C0A-44FE-B4E8-DC639F41346E}" dt="2026-01-27T17:15:25.260" v="93" actId="478"/>
          <ac:spMkLst>
            <pc:docMk/>
            <pc:sldMk cId="3908909193" sldId="258"/>
            <ac:spMk id="3" creationId="{59D601A6-FABC-6382-0E42-6BC06446534C}"/>
          </ac:spMkLst>
        </pc:spChg>
        <pc:spChg chg="add">
          <ac:chgData name="Lauren Buck" userId="5f08bab0-37a1-4ffb-8425-eba316761d84" providerId="ADAL" clId="{B041464E-9C0A-44FE-B4E8-DC639F41346E}" dt="2026-01-27T19:13:35.694" v="1247" actId="26606"/>
          <ac:spMkLst>
            <pc:docMk/>
            <pc:sldMk cId="3908909193" sldId="258"/>
            <ac:spMk id="10" creationId="{ECC07320-C2CA-4E29-8481-9D9E143C7788}"/>
          </ac:spMkLst>
        </pc:spChg>
        <pc:spChg chg="add">
          <ac:chgData name="Lauren Buck" userId="5f08bab0-37a1-4ffb-8425-eba316761d84" providerId="ADAL" clId="{B041464E-9C0A-44FE-B4E8-DC639F41346E}" dt="2026-01-27T19:13:35.694" v="1247" actId="26606"/>
          <ac:spMkLst>
            <pc:docMk/>
            <pc:sldMk cId="3908909193" sldId="258"/>
            <ac:spMk id="12" creationId="{178FB36B-5BFE-42CA-BC60-1115E0D95EEC}"/>
          </ac:spMkLst>
        </pc:spChg>
        <pc:picChg chg="add mod">
          <ac:chgData name="Lauren Buck" userId="5f08bab0-37a1-4ffb-8425-eba316761d84" providerId="ADAL" clId="{B041464E-9C0A-44FE-B4E8-DC639F41346E}" dt="2026-01-27T19:13:35.694" v="1247" actId="26606"/>
          <ac:picMkLst>
            <pc:docMk/>
            <pc:sldMk cId="3908909193" sldId="258"/>
            <ac:picMk id="5" creationId="{9F56195E-F6BD-8B9A-C627-517488029D31}"/>
          </ac:picMkLst>
        </pc:picChg>
      </pc:sldChg>
      <pc:sldChg chg="addSp delSp modSp new mod">
        <pc:chgData name="Lauren Buck" userId="5f08bab0-37a1-4ffb-8425-eba316761d84" providerId="ADAL" clId="{B041464E-9C0A-44FE-B4E8-DC639F41346E}" dt="2026-01-27T20:44:32.019" v="2972" actId="1076"/>
        <pc:sldMkLst>
          <pc:docMk/>
          <pc:sldMk cId="3725965647" sldId="259"/>
        </pc:sldMkLst>
        <pc:spChg chg="mod">
          <ac:chgData name="Lauren Buck" userId="5f08bab0-37a1-4ffb-8425-eba316761d84" providerId="ADAL" clId="{B041464E-9C0A-44FE-B4E8-DC639F41346E}" dt="2026-01-27T20:44:29.984" v="2971" actId="1076"/>
          <ac:spMkLst>
            <pc:docMk/>
            <pc:sldMk cId="3725965647" sldId="259"/>
            <ac:spMk id="2" creationId="{23B5FADB-1139-9059-D7AE-70C419952E8A}"/>
          </ac:spMkLst>
        </pc:spChg>
        <pc:spChg chg="del mod">
          <ac:chgData name="Lauren Buck" userId="5f08bab0-37a1-4ffb-8425-eba316761d84" providerId="ADAL" clId="{B041464E-9C0A-44FE-B4E8-DC639F41346E}" dt="2026-01-27T20:43:54.988" v="2945" actId="478"/>
          <ac:spMkLst>
            <pc:docMk/>
            <pc:sldMk cId="3725965647" sldId="259"/>
            <ac:spMk id="3" creationId="{28D3C9D8-8B23-283D-09F3-85E69A40A20E}"/>
          </ac:spMkLst>
        </pc:spChg>
        <pc:graphicFrameChg chg="add mod">
          <ac:chgData name="Lauren Buck" userId="5f08bab0-37a1-4ffb-8425-eba316761d84" providerId="ADAL" clId="{B041464E-9C0A-44FE-B4E8-DC639F41346E}" dt="2026-01-27T20:44:32.019" v="2972" actId="1076"/>
          <ac:graphicFrameMkLst>
            <pc:docMk/>
            <pc:sldMk cId="3725965647" sldId="259"/>
            <ac:graphicFrameMk id="4" creationId="{40823661-67F4-9BC3-8C96-4E5A26AE33DA}"/>
          </ac:graphicFrameMkLst>
        </pc:graphicFrameChg>
      </pc:sldChg>
      <pc:sldChg chg="addSp delSp modSp new mod">
        <pc:chgData name="Lauren Buck" userId="5f08bab0-37a1-4ffb-8425-eba316761d84" providerId="ADAL" clId="{B041464E-9C0A-44FE-B4E8-DC639F41346E}" dt="2026-01-27T19:18:25.903" v="1284" actId="14100"/>
        <pc:sldMkLst>
          <pc:docMk/>
          <pc:sldMk cId="920814840" sldId="260"/>
        </pc:sldMkLst>
        <pc:spChg chg="mod">
          <ac:chgData name="Lauren Buck" userId="5f08bab0-37a1-4ffb-8425-eba316761d84" providerId="ADAL" clId="{B041464E-9C0A-44FE-B4E8-DC639F41346E}" dt="2026-01-27T19:15:07.945" v="1264" actId="27636"/>
          <ac:spMkLst>
            <pc:docMk/>
            <pc:sldMk cId="920814840" sldId="260"/>
            <ac:spMk id="2" creationId="{2AAEAC16-2F3F-FD9E-B95C-8B88509D05D2}"/>
          </ac:spMkLst>
        </pc:spChg>
        <pc:spChg chg="del mod">
          <ac:chgData name="Lauren Buck" userId="5f08bab0-37a1-4ffb-8425-eba316761d84" providerId="ADAL" clId="{B041464E-9C0A-44FE-B4E8-DC639F41346E}" dt="2026-01-27T17:27:00.947" v="207" actId="478"/>
          <ac:spMkLst>
            <pc:docMk/>
            <pc:sldMk cId="920814840" sldId="260"/>
            <ac:spMk id="3" creationId="{026CB563-2DEA-891E-FBD2-70E65BE74C3F}"/>
          </ac:spMkLst>
        </pc:spChg>
        <pc:graphicFrameChg chg="add mod">
          <ac:chgData name="Lauren Buck" userId="5f08bab0-37a1-4ffb-8425-eba316761d84" providerId="ADAL" clId="{B041464E-9C0A-44FE-B4E8-DC639F41346E}" dt="2026-01-27T17:27:30.143" v="210" actId="1076"/>
          <ac:graphicFrameMkLst>
            <pc:docMk/>
            <pc:sldMk cId="920814840" sldId="260"/>
            <ac:graphicFrameMk id="4" creationId="{E30BD6BC-5D09-B171-DA17-946C22F11369}"/>
          </ac:graphicFrameMkLst>
        </pc:graphicFrameChg>
        <pc:graphicFrameChg chg="add mod modGraphic">
          <ac:chgData name="Lauren Buck" userId="5f08bab0-37a1-4ffb-8425-eba316761d84" providerId="ADAL" clId="{B041464E-9C0A-44FE-B4E8-DC639F41346E}" dt="2026-01-27T19:18:25.903" v="1284" actId="14100"/>
          <ac:graphicFrameMkLst>
            <pc:docMk/>
            <pc:sldMk cId="920814840" sldId="260"/>
            <ac:graphicFrameMk id="5" creationId="{CDAD2893-FBF4-053C-BB57-83363F0A36FF}"/>
          </ac:graphicFrameMkLst>
        </pc:graphicFrameChg>
      </pc:sldChg>
      <pc:sldChg chg="addSp delSp modSp new mod">
        <pc:chgData name="Lauren Buck" userId="5f08bab0-37a1-4ffb-8425-eba316761d84" providerId="ADAL" clId="{B041464E-9C0A-44FE-B4E8-DC639F41346E}" dt="2026-01-27T19:31:48.736" v="2108"/>
        <pc:sldMkLst>
          <pc:docMk/>
          <pc:sldMk cId="3865981034" sldId="261"/>
        </pc:sldMkLst>
        <pc:spChg chg="mod">
          <ac:chgData name="Lauren Buck" userId="5f08bab0-37a1-4ffb-8425-eba316761d84" providerId="ADAL" clId="{B041464E-9C0A-44FE-B4E8-DC639F41346E}" dt="2026-01-27T19:29:53.026" v="2049" actId="20577"/>
          <ac:spMkLst>
            <pc:docMk/>
            <pc:sldMk cId="3865981034" sldId="261"/>
            <ac:spMk id="2" creationId="{16E12792-90DF-416A-E655-A1F8945CCECC}"/>
          </ac:spMkLst>
        </pc:spChg>
        <pc:spChg chg="del">
          <ac:chgData name="Lauren Buck" userId="5f08bab0-37a1-4ffb-8425-eba316761d84" providerId="ADAL" clId="{B041464E-9C0A-44FE-B4E8-DC639F41346E}" dt="2026-01-27T19:08:28.569" v="1228" actId="478"/>
          <ac:spMkLst>
            <pc:docMk/>
            <pc:sldMk cId="3865981034" sldId="261"/>
            <ac:spMk id="3" creationId="{96E07E0B-C536-3DDC-BE36-6B2542B322F7}"/>
          </ac:spMkLst>
        </pc:spChg>
        <pc:graphicFrameChg chg="add mod modGraphic">
          <ac:chgData name="Lauren Buck" userId="5f08bab0-37a1-4ffb-8425-eba316761d84" providerId="ADAL" clId="{B041464E-9C0A-44FE-B4E8-DC639F41346E}" dt="2026-01-27T19:31:48.736" v="2108"/>
          <ac:graphicFrameMkLst>
            <pc:docMk/>
            <pc:sldMk cId="3865981034" sldId="261"/>
            <ac:graphicFrameMk id="4" creationId="{6ED7810D-CEC7-4CA0-D758-EBD288B919DE}"/>
          </ac:graphicFrameMkLst>
        </pc:graphicFrameChg>
      </pc:sldChg>
      <pc:sldChg chg="addSp modSp new mod">
        <pc:chgData name="Lauren Buck" userId="5f08bab0-37a1-4ffb-8425-eba316761d84" providerId="ADAL" clId="{B041464E-9C0A-44FE-B4E8-DC639F41346E}" dt="2026-01-27T19:34:53.785" v="2336" actId="1076"/>
        <pc:sldMkLst>
          <pc:docMk/>
          <pc:sldMk cId="932148012" sldId="262"/>
        </pc:sldMkLst>
        <pc:spChg chg="mod">
          <ac:chgData name="Lauren Buck" userId="5f08bab0-37a1-4ffb-8425-eba316761d84" providerId="ADAL" clId="{B041464E-9C0A-44FE-B4E8-DC639F41346E}" dt="2026-01-27T19:34:53.785" v="2336" actId="1076"/>
          <ac:spMkLst>
            <pc:docMk/>
            <pc:sldMk cId="932148012" sldId="262"/>
            <ac:spMk id="2" creationId="{8158DB90-B851-6F1E-092A-C8789E3EBB7E}"/>
          </ac:spMkLst>
        </pc:spChg>
        <pc:spChg chg="mod">
          <ac:chgData name="Lauren Buck" userId="5f08bab0-37a1-4ffb-8425-eba316761d84" providerId="ADAL" clId="{B041464E-9C0A-44FE-B4E8-DC639F41346E}" dt="2026-01-27T19:34:43.968" v="2332" actId="14100"/>
          <ac:spMkLst>
            <pc:docMk/>
            <pc:sldMk cId="932148012" sldId="262"/>
            <ac:spMk id="3" creationId="{E0254D26-B137-BC96-0314-7631E1EB5976}"/>
          </ac:spMkLst>
        </pc:spChg>
        <pc:picChg chg="add mod">
          <ac:chgData name="Lauren Buck" userId="5f08bab0-37a1-4ffb-8425-eba316761d84" providerId="ADAL" clId="{B041464E-9C0A-44FE-B4E8-DC639F41346E}" dt="2026-01-27T19:34:46.720" v="2333" actId="1076"/>
          <ac:picMkLst>
            <pc:docMk/>
            <pc:sldMk cId="932148012" sldId="262"/>
            <ac:picMk id="4" creationId="{E3B3013A-BAD7-0187-25CC-E9A32A029DA5}"/>
          </ac:picMkLst>
        </pc:picChg>
      </pc:sldChg>
      <pc:sldChg chg="modSp new mod">
        <pc:chgData name="Lauren Buck" userId="5f08bab0-37a1-4ffb-8425-eba316761d84" providerId="ADAL" clId="{B041464E-9C0A-44FE-B4E8-DC639F41346E}" dt="2026-01-27T19:37:27.109" v="2944" actId="20577"/>
        <pc:sldMkLst>
          <pc:docMk/>
          <pc:sldMk cId="1036506610" sldId="263"/>
        </pc:sldMkLst>
        <pc:spChg chg="mod">
          <ac:chgData name="Lauren Buck" userId="5f08bab0-37a1-4ffb-8425-eba316761d84" providerId="ADAL" clId="{B041464E-9C0A-44FE-B4E8-DC639F41346E}" dt="2026-01-27T19:35:07.420" v="2350" actId="20577"/>
          <ac:spMkLst>
            <pc:docMk/>
            <pc:sldMk cId="1036506610" sldId="263"/>
            <ac:spMk id="2" creationId="{476FCF29-5852-730E-304B-12BCE7969302}"/>
          </ac:spMkLst>
        </pc:spChg>
        <pc:spChg chg="mod">
          <ac:chgData name="Lauren Buck" userId="5f08bab0-37a1-4ffb-8425-eba316761d84" providerId="ADAL" clId="{B041464E-9C0A-44FE-B4E8-DC639F41346E}" dt="2026-01-27T19:37:27.109" v="2944" actId="20577"/>
          <ac:spMkLst>
            <pc:docMk/>
            <pc:sldMk cId="1036506610" sldId="263"/>
            <ac:spMk id="3" creationId="{6603171F-C201-E624-4822-F75223D8F628}"/>
          </ac:spMkLst>
        </pc:spChg>
      </pc:sldChg>
      <pc:sldMasterChg chg="del delSldLayout">
        <pc:chgData name="Lauren Buck" userId="5f08bab0-37a1-4ffb-8425-eba316761d84" providerId="ADAL" clId="{B041464E-9C0A-44FE-B4E8-DC639F41346E}" dt="2026-01-27T15:45:25.936" v="0" actId="26606"/>
        <pc:sldMasterMkLst>
          <pc:docMk/>
          <pc:sldMasterMk cId="2168607133" sldId="2147483648"/>
        </pc:sldMasterMkLst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134151389" sldId="2147483649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1766373752" sldId="2147483650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3185404893" sldId="2147483651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2037337858" sldId="2147483652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1475150942" sldId="2147483653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524734844" sldId="2147483654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1309133444" sldId="2147483655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3519224177" sldId="2147483656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1345149045" sldId="2147483657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110420107" sldId="2147483658"/>
          </pc:sldLayoutMkLst>
        </pc:sldLayoutChg>
        <pc:sldLayoutChg chg="del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168607133" sldId="2147483648"/>
            <pc:sldLayoutMk cId="98902457" sldId="2147483659"/>
          </pc:sldLayoutMkLst>
        </pc:sldLayoutChg>
      </pc:sldMasterChg>
      <pc:sldMasterChg chg="add addSldLayout">
        <pc:chgData name="Lauren Buck" userId="5f08bab0-37a1-4ffb-8425-eba316761d84" providerId="ADAL" clId="{B041464E-9C0A-44FE-B4E8-DC639F41346E}" dt="2026-01-27T15:45:25.936" v="0" actId="26606"/>
        <pc:sldMasterMkLst>
          <pc:docMk/>
          <pc:sldMasterMk cId="2478032942" sldId="2147483712"/>
        </pc:sldMasterMkLst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2443261010" sldId="2147483701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1396524095" sldId="2147483702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1081969029" sldId="2147483703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1247328607" sldId="2147483704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974462123" sldId="2147483705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2573182881" sldId="2147483706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1590762988" sldId="2147483707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2083029725" sldId="2147483708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2317137443" sldId="2147483709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2435219411" sldId="2147483710"/>
          </pc:sldLayoutMkLst>
        </pc:sldLayoutChg>
        <pc:sldLayoutChg chg="add">
          <pc:chgData name="Lauren Buck" userId="5f08bab0-37a1-4ffb-8425-eba316761d84" providerId="ADAL" clId="{B041464E-9C0A-44FE-B4E8-DC639F41346E}" dt="2026-01-27T15:45:25.936" v="0" actId="26606"/>
          <pc:sldLayoutMkLst>
            <pc:docMk/>
            <pc:sldMasterMk cId="2478032942" sldId="2147483712"/>
            <pc:sldLayoutMk cId="2372754058" sldId="2147483711"/>
          </pc:sldLayoutMkLst>
        </pc:sldLayoutChg>
      </pc:sldMasterChg>
    </pc:docChg>
  </pc:docChgLst>
  <pc:docChgLst>
    <pc:chgData name="Guest User" userId="S::urn:spo:tenantanon#96098eb3-fa9c-425b-9b4d-16679b447b1d::" providerId="AD" clId="Web-{463FE667-291E-C83D-156E-212D84E540E7}"/>
    <pc:docChg chg="modSld">
      <pc:chgData name="Guest User" userId="S::urn:spo:tenantanon#96098eb3-fa9c-425b-9b4d-16679b447b1d::" providerId="AD" clId="Web-{463FE667-291E-C83D-156E-212D84E540E7}" dt="2026-01-27T21:18:57.153" v="91"/>
      <pc:docMkLst>
        <pc:docMk/>
      </pc:docMkLst>
      <pc:sldChg chg="modSp">
        <pc:chgData name="Guest User" userId="S::urn:spo:tenantanon#96098eb3-fa9c-425b-9b4d-16679b447b1d::" providerId="AD" clId="Web-{463FE667-291E-C83D-156E-212D84E540E7}" dt="2026-01-27T21:18:57.153" v="91"/>
        <pc:sldMkLst>
          <pc:docMk/>
          <pc:sldMk cId="920814840" sldId="260"/>
        </pc:sldMkLst>
        <pc:graphicFrameChg chg="mod modGraphic">
          <ac:chgData name="Guest User" userId="S::urn:spo:tenantanon#96098eb3-fa9c-425b-9b4d-16679b447b1d::" providerId="AD" clId="Web-{463FE667-291E-C83D-156E-212D84E540E7}" dt="2026-01-27T21:18:57.153" v="91"/>
          <ac:graphicFrameMkLst>
            <pc:docMk/>
            <pc:sldMk cId="920814840" sldId="260"/>
            <ac:graphicFrameMk id="5" creationId="{CDAD2893-FBF4-053C-BB57-83363F0A36F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1_2333467B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3_DE15B94F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Number of Dose</a:t>
            </a:r>
            <a:r>
              <a:rPr lang="en-US" baseline="0"/>
              <a:t>s Taken from Each Location since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'Analuyzed Data'!$B$1</c:f>
              <c:strCache>
                <c:ptCount val="1"/>
                <c:pt idx="0">
                  <c:v>Total Number of Doses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'Analuyzed Data'!$A$2:$A$10</c:f>
              <c:strCache>
                <c:ptCount val="9"/>
                <c:pt idx="0">
                  <c:v>Rose Street/ Hutchinson St</c:v>
                </c:pt>
                <c:pt idx="1">
                  <c:v>Wonderland Convience Store</c:v>
                </c:pt>
                <c:pt idx="2">
                  <c:v>437 Revere Street</c:v>
                </c:pt>
                <c:pt idx="3">
                  <c:v>Cooledge Street</c:v>
                </c:pt>
                <c:pt idx="4">
                  <c:v>Revere Beach T-Stop (Shirley Ave)</c:v>
                </c:pt>
                <c:pt idx="5">
                  <c:v>Dunkin - Broadway</c:v>
                </c:pt>
                <c:pt idx="6">
                  <c:v>Beachmont T Stop Park </c:v>
                </c:pt>
                <c:pt idx="7">
                  <c:v>Joe's Market</c:v>
                </c:pt>
                <c:pt idx="8">
                  <c:v>Shirley Ave - Dunkin</c:v>
                </c:pt>
              </c:strCache>
            </c:strRef>
          </c:cat>
          <c:val>
            <c:numRef>
              <c:f>'Analuyzed Data'!$B$2:$B$10</c:f>
              <c:numCache>
                <c:formatCode>General</c:formatCode>
                <c:ptCount val="9"/>
                <c:pt idx="0">
                  <c:v>90</c:v>
                </c:pt>
                <c:pt idx="1">
                  <c:v>126</c:v>
                </c:pt>
                <c:pt idx="2">
                  <c:v>190</c:v>
                </c:pt>
                <c:pt idx="3">
                  <c:v>193</c:v>
                </c:pt>
                <c:pt idx="4">
                  <c:v>220</c:v>
                </c:pt>
                <c:pt idx="5">
                  <c:v>224</c:v>
                </c:pt>
                <c:pt idx="6">
                  <c:v>262</c:v>
                </c:pt>
                <c:pt idx="7">
                  <c:v>268</c:v>
                </c:pt>
                <c:pt idx="8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7-4C7B-B561-DED8157E7B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9618335"/>
        <c:axId val="889615935"/>
      </c:barChart>
      <c:catAx>
        <c:axId val="88961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15935"/>
        <c:crosses val="autoZero"/>
        <c:auto val="1"/>
        <c:lblAlgn val="ctr"/>
        <c:lblOffset val="100"/>
        <c:noMultiLvlLbl val="0"/>
      </c:catAx>
      <c:valAx>
        <c:axId val="889615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1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Month-by-Month</a:t>
            </a:r>
            <a:r>
              <a:rPr lang="en-US" baseline="0"/>
              <a:t> Narcan Doses Taken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'Month by Month'!$A$1:$L$1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 by Month'!$A$2:$L$2</c:f>
              <c:numCache>
                <c:formatCode>General</c:formatCode>
                <c:ptCount val="12"/>
                <c:pt idx="0">
                  <c:v>114</c:v>
                </c:pt>
                <c:pt idx="1">
                  <c:v>72</c:v>
                </c:pt>
                <c:pt idx="2">
                  <c:v>170</c:v>
                </c:pt>
                <c:pt idx="3">
                  <c:v>59</c:v>
                </c:pt>
                <c:pt idx="4">
                  <c:v>127</c:v>
                </c:pt>
                <c:pt idx="5">
                  <c:v>170</c:v>
                </c:pt>
                <c:pt idx="6">
                  <c:v>327</c:v>
                </c:pt>
                <c:pt idx="7">
                  <c:v>261</c:v>
                </c:pt>
                <c:pt idx="8">
                  <c:v>125</c:v>
                </c:pt>
                <c:pt idx="9">
                  <c:v>219</c:v>
                </c:pt>
                <c:pt idx="10">
                  <c:v>153</c:v>
                </c:pt>
                <c:pt idx="11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C-4AAC-9918-7ED0EEFBBEA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89626975"/>
        <c:axId val="889610655"/>
      </c:lineChart>
      <c:catAx>
        <c:axId val="88962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10655"/>
        <c:crosses val="autoZero"/>
        <c:auto val="1"/>
        <c:lblAlgn val="ctr"/>
        <c:lblOffset val="100"/>
        <c:noMultiLvlLbl val="0"/>
      </c:catAx>
      <c:valAx>
        <c:axId val="8896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26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759B-138C-19FF-5BD8-2231767D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F23C3-8F98-30CB-0C9A-7D9F1EE11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FC6A-2E13-D9B1-E6CD-957BD73A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4858C-5C8C-5541-4E27-06A31003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7260-62C7-8364-E54E-D5F8293F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1984-9115-6EC9-E9AE-F47D8493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B2154-AFC8-0D56-690B-27A457B1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C16AD-01E6-7186-4EFB-62ECBF3E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B4C6-0102-2BBD-8853-FA51CE5D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8D25-8167-7F1C-809C-FC209FB2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81313-43A6-C607-D9E4-000CE8669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653DB-B68D-1AA3-F079-599BE4CB1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220C-090C-8E31-0776-3329B884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5857-A574-8DD7-A5F2-F82E5657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8A990-4B79-86D1-0CA2-98318D21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F2C6-7114-0DF1-28C7-EF07F73A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2BEB-3881-825E-50C5-E697CA60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5D1D1-ECB7-223F-267E-43ADB000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11760-8464-C2F0-885F-E8C0D980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49E39-0621-33B7-D335-CC5DF904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968F-7C68-2023-B229-342AEB0A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25EEE-83EC-05E2-1A89-1565D586E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ADE3-AD56-BC88-8B5A-6C952471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A7D8-3EF1-691C-B7D9-3FA485BF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3114-55E4-2A53-8A80-5452AAC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51A7-4DCC-D7F0-2145-BD6458C9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29B3-4419-9740-788B-88BDEA1CA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24475-3D45-8330-46C7-00B35F92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51AB1-6A9A-BEA8-5DEC-DEC0F6F5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453A-C5FF-7A94-B1B8-3CB06971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6E4C6-E245-5800-D81C-C1592603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1223-00AD-BF66-BC53-F231161E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D2CE3-8B04-BC36-7E44-ED52504C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2271B-95EB-40EA-2902-05E71466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6AAAF-6428-728A-E414-95E2C8E50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0DA36-F896-92E9-4A02-9E345A5F0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2DA88-F569-7236-C53D-5B7D5141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CC702-7E8E-1FD3-1175-8F630FC1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5F3C7-8DAB-80FF-EFB4-BFB8D248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B03E-3420-7BB4-A561-CEDE6F82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CEECB-D91B-3123-41D6-B8CCCBC7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B4801-0171-E3C6-CA33-D16C2411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3247C-79A1-8E99-492A-2AD2B9B7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BEE6C-2882-7D6D-E546-F29D8586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B96E4-D600-1C1D-94B7-C0EF1531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45A35-76A8-2691-50D9-49816522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B33E-35E1-8D3F-0995-DDCB8FF0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FB73-C79F-C272-334B-3FEFF2F96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18146-DA43-3B44-316C-17990BFE6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AAF40-9AAC-AEBB-A83A-8D0BFF17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8B2DC-9CC9-9CA7-BC7C-E9CFBF55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AB811-3BDE-59A2-9FFD-1808487D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01D2-44DF-1F9E-8E8A-8AB81D40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FB4E3-CB1A-B767-C759-A0523E43B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2C8CE-4C06-21C8-79AD-2F04907B8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272F7-87E3-BA5D-4056-EACF0AF7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2AFA3-D2E0-7E13-0FAC-2B29F4EE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78F5D-06E1-3DF9-F434-BE799C7F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B84-F9FB-5B6A-C5B9-A5EDFE98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AF05-7806-A2D8-AA14-FFAC89C05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AA6F6-D2BC-CB52-4613-164123167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086E-1A40-E103-D0EF-F39EF1C73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626BC-F857-472B-BFD1-126E90AC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AE114-3AB9-EEEE-C991-BB214690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6200">
                <a:solidFill>
                  <a:srgbClr val="FFFFFF"/>
                </a:solidFill>
                <a:latin typeface="+mn-lt"/>
              </a:rPr>
              <a:t>Opioid Abatement Working Group/</a:t>
            </a:r>
            <a:br>
              <a:rPr lang="en-US" sz="6200">
                <a:solidFill>
                  <a:srgbClr val="FFFFFF"/>
                </a:solidFill>
                <a:latin typeface="+mn-lt"/>
              </a:rPr>
            </a:br>
            <a:r>
              <a:rPr lang="en-US" sz="6200">
                <a:solidFill>
                  <a:srgbClr val="FFFFFF"/>
                </a:solidFill>
                <a:latin typeface="+mn-lt"/>
              </a:rPr>
              <a:t>DivCare Community Advisory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20F41-FB5E-8D8A-E1B2-6EBADF63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January 28, 2026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7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6195E-F6BD-8B9A-C627-51748802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5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7A34D-96E9-5E40-34C3-0C0D2DA5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808" y="1737359"/>
            <a:ext cx="3511296" cy="31729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Review of the </a:t>
            </a:r>
            <a:r>
              <a:rPr lang="en-US" sz="5200" err="1"/>
              <a:t>NaloxBox</a:t>
            </a:r>
            <a:r>
              <a:rPr lang="en-US" sz="5200"/>
              <a:t> locations</a:t>
            </a:r>
          </a:p>
        </p:txBody>
      </p:sp>
    </p:spTree>
    <p:extLst>
      <p:ext uri="{BB962C8B-B14F-4D97-AF65-F5344CB8AC3E}">
        <p14:creationId xmlns:p14="http://schemas.microsoft.com/office/powerpoint/2010/main" val="39089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7C4E-C0FA-8C32-E1EC-CEA0DDED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0" y="466724"/>
            <a:ext cx="9921240" cy="419100"/>
          </a:xfrm>
        </p:spPr>
        <p:txBody>
          <a:bodyPr>
            <a:normAutofit fontScale="90000"/>
          </a:bodyPr>
          <a:lstStyle/>
          <a:p>
            <a:r>
              <a:rPr lang="en-US"/>
              <a:t>Review of </a:t>
            </a:r>
            <a:r>
              <a:rPr lang="en-US" err="1"/>
              <a:t>NaloxBoxes</a:t>
            </a:r>
            <a:r>
              <a:rPr lang="en-US"/>
              <a:t> – Narcan Doses Taken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4436C1-A21E-EF33-B866-4C2B66D1C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029811"/>
              </p:ext>
            </p:extLst>
          </p:nvPr>
        </p:nvGraphicFramePr>
        <p:xfrm>
          <a:off x="1181100" y="1095376"/>
          <a:ext cx="94487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56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FADB-1139-9059-D7AE-70C41995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419101"/>
            <a:ext cx="6819900" cy="656844"/>
          </a:xfrm>
        </p:spPr>
        <p:txBody>
          <a:bodyPr>
            <a:normAutofit fontScale="90000"/>
          </a:bodyPr>
          <a:lstStyle/>
          <a:p>
            <a:r>
              <a:rPr lang="en-US"/>
              <a:t>Month by Month Narcan Doses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823661-67F4-9BC3-8C96-4E5A26AE3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020"/>
              </p:ext>
            </p:extLst>
          </p:nvPr>
        </p:nvGraphicFramePr>
        <p:xfrm>
          <a:off x="1621631" y="1295400"/>
          <a:ext cx="8948738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96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AC16-2F3F-FD9E-B95C-8B88509D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91" y="376429"/>
            <a:ext cx="11768709" cy="711708"/>
          </a:xfrm>
        </p:spPr>
        <p:txBody>
          <a:bodyPr>
            <a:normAutofit/>
          </a:bodyPr>
          <a:lstStyle/>
          <a:p>
            <a:r>
              <a:rPr lang="en-US"/>
              <a:t>Review of Opioid Contract – Fiscal Year 26 </a:t>
            </a:r>
            <a:r>
              <a:rPr lang="en-US" sz="1800"/>
              <a:t>(1/2 way through)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AD2893-FBF4-053C-BB57-83363F0A3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33500"/>
              </p:ext>
            </p:extLst>
          </p:nvPr>
        </p:nvGraphicFramePr>
        <p:xfrm>
          <a:off x="320041" y="1088137"/>
          <a:ext cx="1155801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898">
                  <a:extLst>
                    <a:ext uri="{9D8B030D-6E8A-4147-A177-3AD203B41FA5}">
                      <a16:colId xmlns:a16="http://schemas.microsoft.com/office/drawing/2014/main" val="2153461448"/>
                    </a:ext>
                  </a:extLst>
                </a:gridCol>
                <a:gridCol w="2436574">
                  <a:extLst>
                    <a:ext uri="{9D8B030D-6E8A-4147-A177-3AD203B41FA5}">
                      <a16:colId xmlns:a16="http://schemas.microsoft.com/office/drawing/2014/main" val="1011161816"/>
                    </a:ext>
                  </a:extLst>
                </a:gridCol>
                <a:gridCol w="2465581">
                  <a:extLst>
                    <a:ext uri="{9D8B030D-6E8A-4147-A177-3AD203B41FA5}">
                      <a16:colId xmlns:a16="http://schemas.microsoft.com/office/drawing/2014/main" val="3714641681"/>
                    </a:ext>
                  </a:extLst>
                </a:gridCol>
                <a:gridCol w="4089963">
                  <a:extLst>
                    <a:ext uri="{9D8B030D-6E8A-4147-A177-3AD203B41FA5}">
                      <a16:colId xmlns:a16="http://schemas.microsoft.com/office/drawing/2014/main" val="745857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Category of Expenditure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Amount of Expenditure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Specific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27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Housing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$48,500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Sober Home/Detox Voucher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Atlantic Hill received contract.</a:t>
                      </a:r>
                    </a:p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Status: Initial meetings, no vouchers awarded yet (1/2 was distributed, ½ in 3 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Housing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$48,500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High-Intensity Case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Atlantic Hill awarded contract.</a:t>
                      </a:r>
                    </a:p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Status:  Case Manager has started meeting with our team for referrals (Reimbursable by month)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1584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Community Engagement/Prevention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R.A.W. (in conjunction with RIZE Grant)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Expended.  (In conjunction with $50,000 matching grant we gave $46,500 to Revere Boxing, Revere PALS, $4,400 to a LICSW, and the rest on food &amp; T-shirts)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Community Engagement/Prevention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Grief Support for Families affected by OUD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Expended – Just a Little Help received all the funding.</a:t>
                      </a:r>
                    </a:p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5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Community Engagement/Prevention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$13,000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Continued Business –Narcan Outreach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Atlantic Hill received contract.</a:t>
                      </a:r>
                    </a:p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Atlantic Hill is continuing to do outreach weekly and training monthly. (Reimbursed by month)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8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Harm 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Basic Needs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Expended.  JALH holds the funding.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34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Harm 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>
                          <a:solidFill>
                            <a:schemeClr val="tx1"/>
                          </a:solidFill>
                        </a:rPr>
                        <a:t>$65,000</a:t>
                      </a:r>
                      <a:r>
                        <a:rPr lang="en-US" strike="noStrike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trike="noStrike">
                          <a:solidFill>
                            <a:srgbClr val="FF0000"/>
                          </a:solidFill>
                        </a:rPr>
                        <a:t>$33,143</a:t>
                      </a:r>
                      <a:endParaRPr lang="en-US" strike="sngStrike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Street Medicine Contract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Contract awarded to Dr. Bunker- through MGH.  ½ a year only, so contract was for $32,500.  Started in January, in Revere once a week.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1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2792-90DF-416A-E655-A1F8945C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8" y="284989"/>
            <a:ext cx="10134600" cy="483108"/>
          </a:xfrm>
        </p:spPr>
        <p:txBody>
          <a:bodyPr>
            <a:normAutofit fontScale="90000"/>
          </a:bodyPr>
          <a:lstStyle/>
          <a:p>
            <a:r>
              <a:rPr lang="en-US"/>
              <a:t>These are the outcomes we want to measure: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D7810D-CEC7-4CA0-D758-EBD288B91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26823"/>
              </p:ext>
            </p:extLst>
          </p:nvPr>
        </p:nvGraphicFramePr>
        <p:xfrm>
          <a:off x="819666" y="859537"/>
          <a:ext cx="10552668" cy="56359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9232">
                  <a:extLst>
                    <a:ext uri="{9D8B030D-6E8A-4147-A177-3AD203B41FA5}">
                      <a16:colId xmlns:a16="http://schemas.microsoft.com/office/drawing/2014/main" val="398154159"/>
                    </a:ext>
                  </a:extLst>
                </a:gridCol>
                <a:gridCol w="3341718">
                  <a:extLst>
                    <a:ext uri="{9D8B030D-6E8A-4147-A177-3AD203B41FA5}">
                      <a16:colId xmlns:a16="http://schemas.microsoft.com/office/drawing/2014/main" val="2907792973"/>
                    </a:ext>
                  </a:extLst>
                </a:gridCol>
                <a:gridCol w="3341718">
                  <a:extLst>
                    <a:ext uri="{9D8B030D-6E8A-4147-A177-3AD203B41FA5}">
                      <a16:colId xmlns:a16="http://schemas.microsoft.com/office/drawing/2014/main" val="2954661228"/>
                    </a:ext>
                  </a:extLst>
                </a:gridCol>
              </a:tblGrid>
              <a:tr h="42388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Outcomes we want to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Agree or Disagree/ Other suggestions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46782"/>
                  </a:ext>
                </a:extLst>
              </a:tr>
              <a:tr h="926174">
                <a:tc>
                  <a:txBody>
                    <a:bodyPr/>
                    <a:lstStyle/>
                    <a:p>
                      <a:r>
                        <a:rPr lang="en-US" sz="1400"/>
                        <a:t>Sober Home/Detox Bed Voucher Program ($48,500)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people placed using a voucher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# of month’s that we’ve paid for 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Success stories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95273"/>
                  </a:ext>
                </a:extLst>
              </a:tr>
              <a:tr h="1011727">
                <a:tc>
                  <a:txBody>
                    <a:bodyPr/>
                    <a:lstStyle/>
                    <a:p>
                      <a:r>
                        <a:rPr lang="en-US" sz="1400"/>
                        <a:t>High-Intensity Case Manager ($48,500)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hours of case mgmt.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# of individuals assisted 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Success stories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9236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r>
                        <a:rPr lang="en-US" sz="1400"/>
                        <a:t>R.A.W ($50,000)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participating kids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Scores on their Surveys (positive change?)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20705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r>
                        <a:rPr lang="en-US" sz="1400"/>
                        <a:t>Grief Support ($10,000)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families assisted and amount spent on 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544604"/>
                  </a:ext>
                </a:extLst>
              </a:tr>
              <a:tr h="423880">
                <a:tc>
                  <a:txBody>
                    <a:bodyPr/>
                    <a:lstStyle/>
                    <a:p>
                      <a:r>
                        <a:rPr lang="en-US" sz="1400"/>
                        <a:t>Continued Business Narcan Outreach ($13,000)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Narcan trainings completed </a:t>
                      </a:r>
                    </a:p>
                    <a:p>
                      <a:r>
                        <a:rPr lang="en-US" sz="1200"/>
                        <a:t># of individual staff trained </a:t>
                      </a:r>
                    </a:p>
                    <a:p>
                      <a:r>
                        <a:rPr lang="en-US" sz="1200"/>
                        <a:t># of Narcan given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11901"/>
                  </a:ext>
                </a:extLst>
              </a:tr>
              <a:tr h="423880">
                <a:tc>
                  <a:txBody>
                    <a:bodyPr/>
                    <a:lstStyle/>
                    <a:p>
                      <a:r>
                        <a:rPr lang="en-US" sz="1400"/>
                        <a:t>Basic Needs ($8,000)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Types of basic needs and total amount spent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1249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r>
                        <a:rPr lang="en-US" sz="1400"/>
                        <a:t>Street Medicine ($65,000)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individuals served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Types of care provided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Success stories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DB90-B851-6F1E-092A-C8789E3E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49" y="28575"/>
            <a:ext cx="8801101" cy="1325563"/>
          </a:xfrm>
        </p:spPr>
        <p:txBody>
          <a:bodyPr/>
          <a:lstStyle/>
          <a:p>
            <a:r>
              <a:rPr lang="en-US"/>
              <a:t>Sequential Intercept Mapping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4D26-B137-BC96-0314-7631E1EB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4216400"/>
            <a:ext cx="10515600" cy="2060575"/>
          </a:xfrm>
        </p:spPr>
        <p:txBody>
          <a:bodyPr/>
          <a:lstStyle/>
          <a:p>
            <a:r>
              <a:rPr lang="en-US"/>
              <a:t>What is Sequential Intercept Mapping?</a:t>
            </a:r>
          </a:p>
          <a:p>
            <a:r>
              <a:rPr lang="en-US"/>
              <a:t>SUDHI Office held a SIMS Conference on 1/14</a:t>
            </a:r>
          </a:p>
          <a:p>
            <a:pPr lvl="1"/>
            <a:r>
              <a:rPr lang="en-US"/>
              <a:t>Who was there??</a:t>
            </a:r>
          </a:p>
          <a:p>
            <a:r>
              <a:rPr lang="en-US"/>
              <a:t>What came out of the SIMS Conference? </a:t>
            </a:r>
          </a:p>
        </p:txBody>
      </p:sp>
      <p:pic>
        <p:nvPicPr>
          <p:cNvPr id="4" name="Picture 3" descr="A diagram of a business&#10;&#10;Description automatically generated with medium confidence">
            <a:extLst>
              <a:ext uri="{FF2B5EF4-FFF2-40B4-BE49-F238E27FC236}">
                <a16:creationId xmlns:a16="http://schemas.microsoft.com/office/drawing/2014/main" id="{E3B3013A-BAD7-0187-25CC-E9A32A029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311735"/>
            <a:ext cx="9877426" cy="27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CF29-5852-730E-304B-12BCE796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171F-C201-E624-4822-F75223D8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OAWG/</a:t>
            </a:r>
            <a:r>
              <a:rPr lang="en-US" err="1"/>
              <a:t>DivCare</a:t>
            </a:r>
            <a:r>
              <a:rPr lang="en-US"/>
              <a:t> Community Advisory Board – stipends</a:t>
            </a:r>
          </a:p>
          <a:p>
            <a:pPr lvl="1"/>
            <a:r>
              <a:rPr lang="en-US"/>
              <a:t>Not Eligible for stipends: City Employees, Contracted City Employees, anyone contracted with the City for Opioid Funding</a:t>
            </a:r>
          </a:p>
          <a:p>
            <a:pPr lvl="1"/>
            <a:r>
              <a:rPr lang="en-US"/>
              <a:t>Eligible for stipends:  Those attending the OAWG/</a:t>
            </a:r>
            <a:r>
              <a:rPr lang="en-US" err="1"/>
              <a:t>DivCare</a:t>
            </a:r>
            <a:r>
              <a:rPr lang="en-US"/>
              <a:t> CAB meetings with lived experience or those in the workforce</a:t>
            </a:r>
          </a:p>
          <a:p>
            <a:pPr lvl="1"/>
            <a:r>
              <a:rPr lang="en-US"/>
              <a:t>What is the stipend:  It will always be a $50 gift card to Market Basket.</a:t>
            </a:r>
          </a:p>
          <a:p>
            <a:pPr lvl="1"/>
            <a:r>
              <a:rPr lang="en-US"/>
              <a:t>After this meeting we will have them available at the date of the meeting.</a:t>
            </a:r>
          </a:p>
          <a:p>
            <a:r>
              <a:rPr lang="en-US"/>
              <a:t>437 Revere Street Update</a:t>
            </a:r>
          </a:p>
          <a:p>
            <a:pPr lvl="1"/>
            <a:r>
              <a:rPr lang="en-US"/>
              <a:t>Showers- any ideas??</a:t>
            </a:r>
          </a:p>
          <a:p>
            <a:r>
              <a:rPr lang="en-US"/>
              <a:t>Warming Center and PIT Count </a:t>
            </a:r>
          </a:p>
        </p:txBody>
      </p:sp>
    </p:spTree>
    <p:extLst>
      <p:ext uri="{BB962C8B-B14F-4D97-AF65-F5344CB8AC3E}">
        <p14:creationId xmlns:p14="http://schemas.microsoft.com/office/powerpoint/2010/main" val="103650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Opioid Abatement Working Group/ DivCare Community Advisory Board</vt:lpstr>
      <vt:lpstr>Review of the NaloxBox locations</vt:lpstr>
      <vt:lpstr>Review of NaloxBoxes – Narcan Doses Taken</vt:lpstr>
      <vt:lpstr>Month by Month Narcan Doses </vt:lpstr>
      <vt:lpstr>Review of Opioid Contract – Fiscal Year 26 (1/2 way through) </vt:lpstr>
      <vt:lpstr>These are the outcomes we want to measure:</vt:lpstr>
      <vt:lpstr>Sequential Intercept Mapping Review</vt:lpstr>
      <vt:lpstr>Other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Buck</dc:creator>
  <cp:revision>1</cp:revision>
  <cp:lastPrinted>2026-01-27T21:04:19Z</cp:lastPrinted>
  <dcterms:created xsi:type="dcterms:W3CDTF">2026-01-27T15:42:41Z</dcterms:created>
  <dcterms:modified xsi:type="dcterms:W3CDTF">2026-01-27T21:19:43Z</dcterms:modified>
</cp:coreProperties>
</file>